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275" r:id="rId3"/>
    <p:sldId id="287" r:id="rId4"/>
    <p:sldId id="299" r:id="rId5"/>
    <p:sldId id="311" r:id="rId6"/>
    <p:sldId id="323" r:id="rId7"/>
    <p:sldId id="335" r:id="rId8"/>
    <p:sldId id="347" r:id="rId9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99FF"/>
    <a:srgbClr val="FFFF00"/>
    <a:srgbClr val="00FFFF"/>
    <a:srgbClr val="0000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660"/>
  </p:normalViewPr>
  <p:slideViewPr>
    <p:cSldViewPr>
      <p:cViewPr varScale="1">
        <p:scale>
          <a:sx n="122" d="100"/>
          <a:sy n="122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1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06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62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48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82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48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69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88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08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54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1F27-6603-4738-BE65-16335159305B}" type="datetimeFigureOut">
              <a:rPr kumimoji="1" lang="ja-JP" altLang="en-US" smtClean="0"/>
              <a:t>2013/9/2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541D-0C21-4389-9A93-E515BFA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6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46" cy="64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5004048" y="368102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832140" y="34290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959932" y="393305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88024" y="3284984"/>
            <a:ext cx="534368" cy="349702"/>
          </a:xfrm>
          <a:prstGeom prst="rect">
            <a:avLst/>
          </a:prstGeom>
          <a:solidFill>
            <a:srgbClr val="FFFFFF">
              <a:alpha val="69804"/>
            </a:srgbClr>
          </a:solidFill>
          <a:ln w="19050"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dirty="0" smtClean="0"/>
              <a:t>大阪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6116" y="3068960"/>
            <a:ext cx="534368" cy="349702"/>
          </a:xfrm>
          <a:prstGeom prst="rect">
            <a:avLst/>
          </a:prstGeom>
          <a:solidFill>
            <a:srgbClr val="FFFFFF">
              <a:alpha val="69804"/>
            </a:srgbClr>
          </a:solidFill>
          <a:ln w="19050"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dirty="0"/>
              <a:t>東京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43908" y="3537012"/>
            <a:ext cx="534368" cy="349702"/>
          </a:xfrm>
          <a:prstGeom prst="rect">
            <a:avLst/>
          </a:prstGeom>
          <a:solidFill>
            <a:srgbClr val="FFFFFF">
              <a:alpha val="69804"/>
            </a:srgbClr>
          </a:solidFill>
          <a:ln w="19050"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dirty="0" smtClean="0"/>
              <a:t>福岡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72300" y="3320988"/>
            <a:ext cx="64633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東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1600" y="3320988"/>
            <a:ext cx="64633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西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39952" y="764704"/>
            <a:ext cx="64633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北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39952" y="5481228"/>
            <a:ext cx="64633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南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5464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46" cy="64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http://www.jma.go.jp/jp/yoho/img/7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0988"/>
            <a:ext cx="685800" cy="29718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www.jma.go.jp/jp/yoho/img/7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685800" cy="29718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www.jma.go.jp/jp/yoho/img/7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825044"/>
            <a:ext cx="685800" cy="29718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6912260" y="4401108"/>
            <a:ext cx="1044116" cy="17641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時間降水</a:t>
            </a:r>
            <a:r>
              <a:rPr lang="ja-JP" altLang="en-US" sz="1200" dirty="0">
                <a:latin typeface="ＭＳ ゴシック" pitchFamily="49" charset="-128"/>
                <a:ea typeface="ＭＳ ゴシック" pitchFamily="49" charset="-128"/>
              </a:rPr>
              <a:t>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mm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FF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●　 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FF"/>
                </a:solidFill>
                <a:latin typeface="ＭＳ ゴシック" pitchFamily="49" charset="-128"/>
                <a:ea typeface="ＭＳ ゴシック" pitchFamily="49" charset="-128"/>
              </a:rPr>
              <a:t>●　　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 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endParaRPr kumimoji="1" lang="ja-JP" altLang="en-US" sz="1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188640"/>
            <a:ext cx="684076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7604" y="800708"/>
            <a:ext cx="912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FFFF00"/>
                </a:solidFill>
              </a:rPr>
              <a:t>い</a:t>
            </a:r>
            <a:endParaRPr kumimoji="1" lang="ja-JP" alt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46" cy="64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http://www.jma.go.jp/jp/week/img/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0988"/>
            <a:ext cx="685800" cy="29718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jma.go.jp/jp/week/img/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685800" cy="29718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jma.go.jp/jp/week/img/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825044"/>
            <a:ext cx="685800" cy="29718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007604" y="800708"/>
            <a:ext cx="912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FF00"/>
                </a:solidFill>
              </a:rPr>
              <a:t>お</a:t>
            </a:r>
            <a:endParaRPr kumimoji="1" lang="ja-JP" altLang="en-US" sz="6000" dirty="0">
              <a:solidFill>
                <a:srgbClr val="FFFF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912260" y="4401108"/>
            <a:ext cx="1044116" cy="17641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時間降水</a:t>
            </a:r>
            <a:r>
              <a:rPr lang="ja-JP" altLang="en-US" sz="1200" dirty="0">
                <a:latin typeface="ＭＳ ゴシック" pitchFamily="49" charset="-128"/>
                <a:ea typeface="ＭＳ ゴシック" pitchFamily="49" charset="-128"/>
              </a:rPr>
              <a:t>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mm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FF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●　 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FF"/>
                </a:solidFill>
                <a:latin typeface="ＭＳ ゴシック" pitchFamily="49" charset="-128"/>
                <a:ea typeface="ＭＳ ゴシック" pitchFamily="49" charset="-128"/>
              </a:rPr>
              <a:t>●　　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 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endParaRPr kumimoji="1" lang="ja-JP" altLang="en-US" sz="1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5576" y="188640"/>
            <a:ext cx="684076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6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46" cy="64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ttp://www.jma.go.jp/jp/week/img/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685800" cy="29718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jma.go.jp/jp/week/img/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825044"/>
            <a:ext cx="685800" cy="29718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007604" y="800708"/>
            <a:ext cx="833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FFFF00"/>
                </a:solidFill>
              </a:rPr>
              <a:t>き</a:t>
            </a:r>
            <a:endParaRPr kumimoji="1" lang="ja-JP" altLang="en-US" sz="6000" dirty="0">
              <a:solidFill>
                <a:srgbClr val="FFFF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912260" y="4401108"/>
            <a:ext cx="1044116" cy="17641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時間降水</a:t>
            </a:r>
            <a:r>
              <a:rPr lang="ja-JP" altLang="en-US" sz="1200" dirty="0">
                <a:latin typeface="ＭＳ ゴシック" pitchFamily="49" charset="-128"/>
                <a:ea typeface="ＭＳ ゴシック" pitchFamily="49" charset="-128"/>
              </a:rPr>
              <a:t>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mm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FF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●　 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FF"/>
                </a:solidFill>
                <a:latin typeface="ＭＳ ゴシック" pitchFamily="49" charset="-128"/>
                <a:ea typeface="ＭＳ ゴシック" pitchFamily="49" charset="-128"/>
              </a:rPr>
              <a:t>●　　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 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endParaRPr kumimoji="1" lang="ja-JP" altLang="en-US" sz="1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55576" y="188640"/>
            <a:ext cx="684076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14" descr="http://www.jma.go.jp/jp/yoho/img/7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0988"/>
            <a:ext cx="685800" cy="29718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46" cy="64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://www.jma.go.jp/jp/week/img/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0988"/>
            <a:ext cx="685800" cy="29718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jma.go.jp/jp/week/img/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685800" cy="297180"/>
          </a:xfrm>
          <a:prstGeom prst="rect">
            <a:avLst/>
          </a:prstGeom>
          <a:noFill/>
          <a:effectLst>
            <a:glow rad="139700">
              <a:srgbClr val="7030A0">
                <a:alpha val="8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jma.go.jp/jp/week/img/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825044"/>
            <a:ext cx="685800" cy="297180"/>
          </a:xfrm>
          <a:prstGeom prst="rect">
            <a:avLst/>
          </a:prstGeom>
          <a:noFill/>
          <a:effectLst>
            <a:glow rad="139700">
              <a:srgbClr val="7030A0">
                <a:alpha val="8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007604" y="800708"/>
            <a:ext cx="909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FFFF00"/>
                </a:solidFill>
              </a:rPr>
              <a:t>あ</a:t>
            </a:r>
            <a:endParaRPr kumimoji="1" lang="ja-JP" altLang="en-US" sz="6000" dirty="0">
              <a:solidFill>
                <a:srgbClr val="FFFF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912260" y="4401108"/>
            <a:ext cx="1044116" cy="17641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時間降水</a:t>
            </a:r>
            <a:r>
              <a:rPr lang="ja-JP" altLang="en-US" sz="1200" dirty="0">
                <a:latin typeface="ＭＳ ゴシック" pitchFamily="49" charset="-128"/>
                <a:ea typeface="ＭＳ ゴシック" pitchFamily="49" charset="-128"/>
              </a:rPr>
              <a:t>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mm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FF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●　 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FF"/>
                </a:solidFill>
                <a:latin typeface="ＭＳ ゴシック" pitchFamily="49" charset="-128"/>
                <a:ea typeface="ＭＳ ゴシック" pitchFamily="49" charset="-128"/>
              </a:rPr>
              <a:t>●　　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 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endParaRPr kumimoji="1" lang="ja-JP" altLang="en-US" sz="1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55576" y="188640"/>
            <a:ext cx="684076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9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46" cy="64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://www.jma.go.jp/jp/week/img/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0988"/>
            <a:ext cx="685800" cy="297180"/>
          </a:xfrm>
          <a:prstGeom prst="rect">
            <a:avLst/>
          </a:prstGeom>
          <a:noFill/>
          <a:effectLst>
            <a:glow rad="139700">
              <a:srgbClr val="7030A0">
                <a:alpha val="8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07604" y="800708"/>
            <a:ext cx="728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FFFF00"/>
                </a:solidFill>
              </a:rPr>
              <a:t>う</a:t>
            </a:r>
            <a:endParaRPr kumimoji="1" lang="ja-JP" altLang="en-US" sz="6000" dirty="0">
              <a:solidFill>
                <a:srgbClr val="FFFF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912260" y="4401108"/>
            <a:ext cx="1044116" cy="17641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時間降水</a:t>
            </a:r>
            <a:r>
              <a:rPr lang="ja-JP" altLang="en-US" sz="1200" dirty="0">
                <a:latin typeface="ＭＳ ゴシック" pitchFamily="49" charset="-128"/>
                <a:ea typeface="ＭＳ ゴシック" pitchFamily="49" charset="-128"/>
              </a:rPr>
              <a:t>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mm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FF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●　 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FF"/>
                </a:solidFill>
                <a:latin typeface="ＭＳ ゴシック" pitchFamily="49" charset="-128"/>
                <a:ea typeface="ＭＳ ゴシック" pitchFamily="49" charset="-128"/>
              </a:rPr>
              <a:t>●　　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 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endParaRPr kumimoji="1" lang="ja-JP" altLang="en-US" sz="1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576" y="188640"/>
            <a:ext cx="684076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12" descr="http://www.jma.go.jp/jp/week/img/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685800" cy="29718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jma.go.jp/jp/yoho/img/7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825044"/>
            <a:ext cx="685800" cy="29718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46" cy="64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jma.go.jp/jp/week/img/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685800" cy="29718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971600" y="80070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FFFF00"/>
                </a:solidFill>
              </a:rPr>
              <a:t>か</a:t>
            </a:r>
            <a:endParaRPr kumimoji="1" lang="ja-JP" altLang="en-US" sz="6000" dirty="0">
              <a:solidFill>
                <a:srgbClr val="FFFF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912260" y="4401108"/>
            <a:ext cx="1044116" cy="17641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時間降水</a:t>
            </a:r>
            <a:r>
              <a:rPr lang="ja-JP" altLang="en-US" sz="1200" dirty="0">
                <a:latin typeface="ＭＳ ゴシック" pitchFamily="49" charset="-128"/>
                <a:ea typeface="ＭＳ ゴシック" pitchFamily="49" charset="-128"/>
              </a:rPr>
              <a:t>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mm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FF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●　 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FF"/>
                </a:solidFill>
                <a:latin typeface="ＭＳ ゴシック" pitchFamily="49" charset="-128"/>
                <a:ea typeface="ＭＳ ゴシック" pitchFamily="49" charset="-128"/>
              </a:rPr>
              <a:t>●　　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 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endParaRPr kumimoji="1" lang="ja-JP" altLang="en-US" sz="1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576" y="188640"/>
            <a:ext cx="684076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12" descr="http://www.jma.go.jp/jp/week/img/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0988"/>
            <a:ext cx="685800" cy="29718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jma.go.jp/jp/week/img/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825044"/>
            <a:ext cx="685800" cy="29718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46" cy="64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07604" y="800708"/>
            <a:ext cx="878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FFFF00"/>
                </a:solidFill>
              </a:rPr>
              <a:t>え</a:t>
            </a:r>
            <a:endParaRPr kumimoji="1" lang="ja-JP" altLang="en-US" sz="6000" dirty="0">
              <a:solidFill>
                <a:srgbClr val="FFFF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912260" y="4401108"/>
            <a:ext cx="1044116" cy="1764196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時間降水</a:t>
            </a:r>
            <a:r>
              <a:rPr lang="ja-JP" altLang="en-US" sz="1200" dirty="0">
                <a:latin typeface="ＭＳ ゴシック" pitchFamily="49" charset="-128"/>
                <a:ea typeface="ＭＳ ゴシック" pitchFamily="49" charset="-128"/>
              </a:rPr>
              <a:t>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mm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endParaRPr kumimoji="1"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FF00FF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50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●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00"/>
                </a:solidFill>
                <a:latin typeface="ＭＳ ゴシック" pitchFamily="49" charset="-128"/>
                <a:ea typeface="ＭＳ ゴシック" pitchFamily="49" charset="-128"/>
              </a:rPr>
              <a:t>●　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20</a:t>
            </a:r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●　 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r>
              <a:rPr kumimoji="1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10</a:t>
            </a:r>
          </a:p>
          <a:p>
            <a:pPr>
              <a:lnSpc>
                <a:spcPts val="1500"/>
              </a:lnSpc>
            </a:pPr>
            <a:r>
              <a:rPr lang="ja-JP" altLang="en-US" sz="1200" dirty="0" smtClean="0">
                <a:solidFill>
                  <a:srgbClr val="00FFFF"/>
                </a:solidFill>
                <a:latin typeface="ＭＳ ゴシック" pitchFamily="49" charset="-128"/>
                <a:ea typeface="ＭＳ ゴシック" pitchFamily="49" charset="-128"/>
              </a:rPr>
              <a:t>●　　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～ 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endParaRPr kumimoji="1" lang="ja-JP" altLang="en-US" sz="1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576" y="188640"/>
            <a:ext cx="684076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10" descr="http://www.jma.go.jp/jp/week/img/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0988"/>
            <a:ext cx="685800" cy="297180"/>
          </a:xfrm>
          <a:prstGeom prst="rect">
            <a:avLst/>
          </a:prstGeom>
          <a:noFill/>
          <a:effectLst>
            <a:glow rad="139700">
              <a:srgbClr val="7030A0">
                <a:alpha val="8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jma.go.jp/jp/week/img/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685800" cy="29718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jma.go.jp/jp/week/img/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825044"/>
            <a:ext cx="685800" cy="29718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63</Words>
  <Application>Microsoft Office PowerPoint</Application>
  <PresentationFormat>画面に合わせる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管理者</dc:creator>
  <cp:lastModifiedBy>管理者</cp:lastModifiedBy>
  <cp:revision>30</cp:revision>
  <cp:lastPrinted>2013-07-31T04:43:36Z</cp:lastPrinted>
  <dcterms:created xsi:type="dcterms:W3CDTF">2013-07-30T05:57:39Z</dcterms:created>
  <dcterms:modified xsi:type="dcterms:W3CDTF">2013-09-02T09:00:00Z</dcterms:modified>
</cp:coreProperties>
</file>