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301" r:id="rId4"/>
    <p:sldId id="302" r:id="rId5"/>
    <p:sldId id="303" r:id="rId6"/>
    <p:sldId id="316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808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6" autoAdjust="0"/>
    <p:restoredTop sz="94660"/>
  </p:normalViewPr>
  <p:slideViewPr>
    <p:cSldViewPr snapToGrid="0">
      <p:cViewPr varScale="1">
        <p:scale>
          <a:sx n="49" d="100"/>
          <a:sy n="49" d="100"/>
        </p:scale>
        <p:origin x="58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683584-2D2E-48E1-8225-EA5C710B4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7A3F5FA-1F3E-4CE8-8342-35987A610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27D2B3-3EC5-4DEF-8B77-E861213D0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62EF57-1653-4FD3-8366-964D60A0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CE8205-9135-4510-A3ED-DD44086A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84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82C52A-A583-4057-BE79-C41B4535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346A58-4D56-4BAF-B22C-F436F599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28CCF9-A89A-4896-891D-7018E068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8E9C18-C240-4584-B8F7-424411F1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1EA709-B59B-48FF-9E37-C8CF16D9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90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8E000DC-BCBF-4106-AD15-A27B8D24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58604D-A7AA-4EE1-8030-17740848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5F1392-BDB1-4684-A606-3D465A87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42CC83-12C9-43B9-937D-B02D53AD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D18EC9-4B52-43BE-808F-AC19999E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12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A9630A-CC0E-430F-8F52-D10C04E5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DF824-878F-4CBC-B048-F9C9D03A1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73176E-FAEA-4788-9435-903E6DA4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AF654F-C51D-40F6-8666-7F050CBA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CF334B-2E11-4E52-B6EC-C647CC14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84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371C-7440-4372-8E1B-8B8E1F8A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5BCAB4-F504-41EE-92CB-E2D414BA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F03A6E-45AA-4196-9A26-6A442E49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A0708E-202A-483A-B574-FBEFDF47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82599-FC22-42B0-80E9-4C79E0C9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43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BCF00A-19EA-47C7-8F1F-BD8E5E48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28F93E-5704-42C1-9130-9321908C9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EB7844-AD1D-4C9A-806B-92C9FBB14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217A4B-EF00-49C6-BDFF-B8E365C7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CB278B-1BEA-4EF0-BEAC-0DB46093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CA56F1-0F06-44B3-805A-E07CF2D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6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ADFAB1-CA94-4D46-ADAC-F0C888FC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90F55E-5EB5-40FE-B3DF-7CE03A073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C3ECF5C-6674-4F77-876B-A3273A439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8407809-EB64-4BC1-8311-084F314F9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5CB57D8-EB0F-435E-8A6A-112E3676A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A8806C9-8F1B-47E2-8194-9D0322C7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EE061C7-A362-4BD8-9FCA-1AF404C5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87B5F8C-3B15-4049-9C52-FD62EB66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042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1E2832-C335-4622-B6FC-74C4F8E0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58EFF9-4B65-4607-B98B-C44B1882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CC23EB-B92A-49DC-BD3C-2944D5FB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E77557-021E-4156-8F92-B97E7146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21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F2033FD-9A6A-4724-B740-9B9DDC21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FA00F4-CCAD-464D-8D43-7F649A19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AC7501-F631-4472-A088-456FCD35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407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2A4D60-2C28-4EE5-B32F-D987EAE4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E47981-0B8C-4338-8200-4297E178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E9192A9-A447-4962-9292-B061C6292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AB6F2C-24A4-4E3F-8347-646D9DFC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451CC4-302C-47B7-954B-20D6056A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A2BAE5-4BEB-4D44-8D62-772CE4F8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98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812430-E905-4F59-BF11-7EB26279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DD1093-676C-4990-A64F-B71D92A1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66E0392-8EDD-4925-A1A9-47CBE7F0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A45969-C58B-4AF8-8276-2297677E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0693B4-65C3-4CFB-A7BC-5614A5D2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FF46A96-026E-4404-8644-BD345DF3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0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19B66DD-0F97-4B90-AFC5-3AB6A3C6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A1A9164-1DCE-478B-B79E-09A45E006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5E0923-A11F-42BB-A265-F55DFD6D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4974-4428-44CE-AC87-200D2993ED1F}" type="datetimeFigureOut">
              <a:rPr kumimoji="1" lang="ja-JP" altLang="en-US" smtClean="0"/>
              <a:t>2022/4/13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9E8FC-52AD-4A53-9F69-F9D132324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591431-7FDA-4A1D-A798-4E47D70EC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8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1F15BE8-AF47-4AA4-8A33-77858D6CB2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9" t="28772" r="51710" b="20468"/>
          <a:stretch/>
        </p:blipFill>
        <p:spPr>
          <a:xfrm>
            <a:off x="834189" y="-31041"/>
            <a:ext cx="10523622" cy="692008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89142E-A907-4B4C-B2E4-41BB11EABC4C}"/>
              </a:ext>
            </a:extLst>
          </p:cNvPr>
          <p:cNvSpPr txBox="1"/>
          <p:nvPr/>
        </p:nvSpPr>
        <p:spPr>
          <a:xfrm>
            <a:off x="1956980" y="1347660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預貯金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112D6E4-6F66-4B9C-A113-54C32CD17219}"/>
              </a:ext>
            </a:extLst>
          </p:cNvPr>
          <p:cNvSpPr txBox="1"/>
          <p:nvPr/>
        </p:nvSpPr>
        <p:spPr>
          <a:xfrm>
            <a:off x="1812602" y="2229975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債券</a:t>
            </a:r>
            <a:endParaRPr kumimoji="1" lang="ja-JP" altLang="en-US" sz="2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450625-8510-4C06-AC6D-34852D4DF65D}"/>
              </a:ext>
            </a:extLst>
          </p:cNvPr>
          <p:cNvSpPr txBox="1"/>
          <p:nvPr/>
        </p:nvSpPr>
        <p:spPr>
          <a:xfrm>
            <a:off x="1812601" y="3521240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株式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14C4F9-D8AD-47C7-BDE3-178C683541ED}"/>
              </a:ext>
            </a:extLst>
          </p:cNvPr>
          <p:cNvSpPr txBox="1"/>
          <p:nvPr/>
        </p:nvSpPr>
        <p:spPr>
          <a:xfrm>
            <a:off x="1716349" y="5232753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投資信託</a:t>
            </a:r>
            <a:endParaRPr kumimoji="1" lang="ja-JP" altLang="en-US" sz="2000" dirty="0"/>
          </a:p>
        </p:txBody>
      </p:sp>
      <p:pic>
        <p:nvPicPr>
          <p:cNvPr id="7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3B64CD67-10DF-48F3-B12B-D502F684F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26" y="60978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3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75BD1DC-936B-40EB-81CA-921681DC78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28888" r="54209" b="43399"/>
          <a:stretch/>
        </p:blipFill>
        <p:spPr>
          <a:xfrm>
            <a:off x="1" y="1015876"/>
            <a:ext cx="11855116" cy="4826247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5F74F966-E946-4189-8F78-77D527FF6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546" y="5842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E940D57-F3C4-45D4-BCFD-146B1BC150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9" t="56865" r="51499" b="7135"/>
          <a:stretch/>
        </p:blipFill>
        <p:spPr>
          <a:xfrm>
            <a:off x="296778" y="509336"/>
            <a:ext cx="11598443" cy="583932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62BB59-F554-4CD5-BBDB-447F67B57E96}"/>
              </a:ext>
            </a:extLst>
          </p:cNvPr>
          <p:cNvSpPr txBox="1"/>
          <p:nvPr/>
        </p:nvSpPr>
        <p:spPr>
          <a:xfrm>
            <a:off x="7589132" y="2844225"/>
            <a:ext cx="74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◎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A97DCA-0458-4518-BFE9-B7A1F2C9C72B}"/>
              </a:ext>
            </a:extLst>
          </p:cNvPr>
          <p:cNvSpPr txBox="1"/>
          <p:nvPr/>
        </p:nvSpPr>
        <p:spPr>
          <a:xfrm>
            <a:off x="8960732" y="2844224"/>
            <a:ext cx="44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△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171EF3-CFE9-462A-BECA-4FE2EC1DB5BE}"/>
              </a:ext>
            </a:extLst>
          </p:cNvPr>
          <p:cNvSpPr txBox="1"/>
          <p:nvPr/>
        </p:nvSpPr>
        <p:spPr>
          <a:xfrm>
            <a:off x="10275576" y="2844224"/>
            <a:ext cx="74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◎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60CEA2A-BAEC-496F-AEBC-9DFD950B431C}"/>
              </a:ext>
            </a:extLst>
          </p:cNvPr>
          <p:cNvSpPr txBox="1"/>
          <p:nvPr/>
        </p:nvSpPr>
        <p:spPr>
          <a:xfrm>
            <a:off x="7579753" y="3545551"/>
            <a:ext cx="74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○</a:t>
            </a:r>
            <a:endParaRPr kumimoji="1" lang="ja-JP" altLang="en-US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86CA8E-A46D-4931-8AEF-D1F597AA0129}"/>
              </a:ext>
            </a:extLst>
          </p:cNvPr>
          <p:cNvSpPr txBox="1"/>
          <p:nvPr/>
        </p:nvSpPr>
        <p:spPr>
          <a:xfrm>
            <a:off x="8961934" y="3562355"/>
            <a:ext cx="74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○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9393F56-4668-427B-8555-BBB692C5AFAA}"/>
              </a:ext>
            </a:extLst>
          </p:cNvPr>
          <p:cNvSpPr txBox="1"/>
          <p:nvPr/>
        </p:nvSpPr>
        <p:spPr>
          <a:xfrm>
            <a:off x="10286694" y="3565861"/>
            <a:ext cx="74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△</a:t>
            </a:r>
            <a:endParaRPr kumimoji="1" lang="ja-JP" altLang="en-US" sz="2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3143F-9517-4E72-A598-2AB2A68DE73B}"/>
              </a:ext>
            </a:extLst>
          </p:cNvPr>
          <p:cNvSpPr txBox="1"/>
          <p:nvPr/>
        </p:nvSpPr>
        <p:spPr>
          <a:xfrm>
            <a:off x="7598363" y="4318819"/>
            <a:ext cx="74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△</a:t>
            </a:r>
            <a:endParaRPr kumimoji="1" lang="ja-JP" altLang="en-US" sz="2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4158D45-A02A-4F02-B6A1-02DC14AC48DF}"/>
              </a:ext>
            </a:extLst>
          </p:cNvPr>
          <p:cNvSpPr txBox="1"/>
          <p:nvPr/>
        </p:nvSpPr>
        <p:spPr>
          <a:xfrm>
            <a:off x="8946134" y="4318820"/>
            <a:ext cx="74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◎</a:t>
            </a:r>
            <a:endParaRPr kumimoji="1" lang="ja-JP" altLang="en-US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7EBC42-0D1C-4179-9034-3961F4FCBA58}"/>
              </a:ext>
            </a:extLst>
          </p:cNvPr>
          <p:cNvSpPr txBox="1"/>
          <p:nvPr/>
        </p:nvSpPr>
        <p:spPr>
          <a:xfrm>
            <a:off x="10286694" y="4313529"/>
            <a:ext cx="74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</a:rPr>
              <a:t>○</a:t>
            </a:r>
            <a:endParaRPr kumimoji="1" lang="ja-JP" altLang="en-US" sz="2400" dirty="0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8746D0AE-675C-433B-BC56-1109E3D9EF2D}"/>
              </a:ext>
            </a:extLst>
          </p:cNvPr>
          <p:cNvSpPr/>
          <p:nvPr/>
        </p:nvSpPr>
        <p:spPr>
          <a:xfrm>
            <a:off x="3208421" y="5149516"/>
            <a:ext cx="946484" cy="36896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67914606-3CBC-4689-90E6-CDD0D616C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192" y="3545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2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B496AEF-E5FC-49F0-BA81-5777F7AE1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2" t="26433" r="70921" b="57427"/>
          <a:stretch/>
        </p:blipFill>
        <p:spPr>
          <a:xfrm>
            <a:off x="0" y="1473633"/>
            <a:ext cx="5710990" cy="23317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4418ED3-8419-44FC-853A-EE1B4A2CB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40" t="41646" r="52896" b="22397"/>
          <a:stretch/>
        </p:blipFill>
        <p:spPr>
          <a:xfrm>
            <a:off x="5710990" y="732855"/>
            <a:ext cx="6352673" cy="569424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F63126-588E-4C75-B7DD-78C36A98C115}"/>
              </a:ext>
            </a:extLst>
          </p:cNvPr>
          <p:cNvSpPr txBox="1"/>
          <p:nvPr/>
        </p:nvSpPr>
        <p:spPr>
          <a:xfrm>
            <a:off x="3450267" y="2377876"/>
            <a:ext cx="1442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振れ幅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63E3BCF-9705-4419-AD6C-F4BC1B88695C}"/>
              </a:ext>
            </a:extLst>
          </p:cNvPr>
          <p:cNvSpPr/>
          <p:nvPr/>
        </p:nvSpPr>
        <p:spPr>
          <a:xfrm>
            <a:off x="818147" y="4443663"/>
            <a:ext cx="4507832" cy="1443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/>
              <a:t>リスクとリターンには、</a:t>
            </a:r>
            <a:endParaRPr kumimoji="1" lang="en-US" altLang="ja-JP" sz="3200" dirty="0"/>
          </a:p>
          <a:p>
            <a:pPr algn="ctr"/>
            <a:r>
              <a:rPr kumimoji="1" lang="ja-JP" altLang="en-US" sz="3200" dirty="0"/>
              <a:t>密接な関係がある！</a:t>
            </a:r>
          </a:p>
        </p:txBody>
      </p:sp>
      <p:pic>
        <p:nvPicPr>
          <p:cNvPr id="6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912BA11B-18F2-4450-856B-9E60C5729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562" y="60397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9E0E161-3ACE-4035-ACF2-B05C68C0F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0" t="29941" r="54079" b="40585"/>
          <a:stretch/>
        </p:blipFill>
        <p:spPr>
          <a:xfrm>
            <a:off x="537667" y="208548"/>
            <a:ext cx="11116665" cy="47003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8C03AF-24F8-4032-AA12-AA4181671EB4}"/>
              </a:ext>
            </a:extLst>
          </p:cNvPr>
          <p:cNvSpPr txBox="1"/>
          <p:nvPr/>
        </p:nvSpPr>
        <p:spPr>
          <a:xfrm>
            <a:off x="1844842" y="4908884"/>
            <a:ext cx="5807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+mn-ea"/>
              </a:rPr>
              <a:t>どうする？</a:t>
            </a:r>
            <a:endParaRPr kumimoji="1" lang="en-US" altLang="ja-JP" sz="3600" dirty="0">
              <a:latin typeface="+mn-ea"/>
            </a:endParaRPr>
          </a:p>
          <a:p>
            <a:endParaRPr kumimoji="1" lang="en-US" altLang="ja-JP" sz="3600" dirty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そうした理由は？？</a:t>
            </a:r>
            <a:endParaRPr kumimoji="1" lang="ja-JP" altLang="en-US" sz="3600" dirty="0">
              <a:latin typeface="+mn-ea"/>
            </a:endParaRPr>
          </a:p>
        </p:txBody>
      </p:sp>
      <p:pic>
        <p:nvPicPr>
          <p:cNvPr id="4" name="Picture 6" descr="お金の入った袋のイラスト「円マーク」">
            <a:extLst>
              <a:ext uri="{FF2B5EF4-FFF2-40B4-BE49-F238E27FC236}">
                <a16:creationId xmlns:a16="http://schemas.microsoft.com/office/drawing/2014/main" id="{FA0505A8-1830-4AB0-9299-36908EF4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00" y="4822659"/>
            <a:ext cx="1767816" cy="19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お金を見つめてニヤけている女性のイラスト">
            <a:extLst>
              <a:ext uri="{FF2B5EF4-FFF2-40B4-BE49-F238E27FC236}">
                <a16:creationId xmlns:a16="http://schemas.microsoft.com/office/drawing/2014/main" id="{125234F0-9FED-4B10-873E-21083BBFE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35" y="4779916"/>
            <a:ext cx="1660114" cy="201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5FD236EA-950B-4E75-8C3D-41876828F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172" y="5942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179625-F062-4520-B0E7-4CD011028A48}"/>
              </a:ext>
            </a:extLst>
          </p:cNvPr>
          <p:cNvSpPr txBox="1"/>
          <p:nvPr/>
        </p:nvSpPr>
        <p:spPr>
          <a:xfrm>
            <a:off x="489285" y="320842"/>
            <a:ext cx="537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授業のまとめと感想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EDE1D4-A6C0-4D80-B5E8-F2237740B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" t="33251" r="51251" b="9474"/>
          <a:stretch/>
        </p:blipFill>
        <p:spPr>
          <a:xfrm>
            <a:off x="1804737" y="905617"/>
            <a:ext cx="8117306" cy="5782194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0770D28B-5097-4185-A713-5582C86696CF}"/>
              </a:ext>
            </a:extLst>
          </p:cNvPr>
          <p:cNvSpPr/>
          <p:nvPr/>
        </p:nvSpPr>
        <p:spPr>
          <a:xfrm>
            <a:off x="1824788" y="3764630"/>
            <a:ext cx="890337" cy="46522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B696AB46-E9D5-4684-8D36-155BCC9D6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285" y="6049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UD Digi Kyokasho NK-B"/>
        <a:ea typeface="UD デジタル 教科書体 NK-B"/>
        <a:cs typeface=""/>
      </a:majorFont>
      <a:minorFont>
        <a:latin typeface="UD Digi Kyokasho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8474</TotalTime>
  <Words>41</Words>
  <Application>Microsoft Office PowerPoint</Application>
  <PresentationFormat>ワイド画面</PresentationFormat>
  <Paragraphs>20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UD Digi Kyokasho NK-B</vt:lpstr>
      <vt:lpstr>UD Digi Kyokasho NK-R</vt:lpstr>
      <vt:lpstr>UD デジタル 教科書体 NK-B</vt:lpstr>
      <vt:lpstr>UD デジタル 教科書体 NK-R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「大人」になる準備できてる？</dc:title>
  <dc:creator>sae</dc:creator>
  <cp:lastModifiedBy>堀 千春</cp:lastModifiedBy>
  <cp:revision>99</cp:revision>
  <dcterms:created xsi:type="dcterms:W3CDTF">2021-11-09T18:01:55Z</dcterms:created>
  <dcterms:modified xsi:type="dcterms:W3CDTF">2022-04-13T06:46:19Z</dcterms:modified>
</cp:coreProperties>
</file>