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4" r:id="rId10"/>
    <p:sldId id="312" r:id="rId11"/>
    <p:sldId id="317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808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76" autoAdjust="0"/>
    <p:restoredTop sz="94660"/>
  </p:normalViewPr>
  <p:slideViewPr>
    <p:cSldViewPr snapToGrid="0">
      <p:cViewPr varScale="1">
        <p:scale>
          <a:sx n="85" d="100"/>
          <a:sy n="85" d="100"/>
        </p:scale>
        <p:origin x="6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22:08:30.47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1048 1,'110'10,"131"14,157 4,121-1,3082 23,-3378-50,1 10,46 15,-233-11,-17 1,-1 1,-1 1,0 0,-2 1,0 1,-1 1,-1 0,0 1,-2 1,0 0,0 4,-11-20,0-1,0 0,-1 0,1 0,-1 0,0 1,-1-1,1 0,-1 0,0 0,0 0,-1 0,0 0,0 0,0 0,0-1,0 1,-1-1,0 1,0-1,0 0,-1 0,0-1,1 1,-1-1,0 1,0-1,-1 0,1-1,-1 1,0-1,1 0,-1 0,0 0,0-1,0 0,0 0,0 0,-1 0,1-1,-222 51,-116-18,-617-7,0-42,-54-46,779 46,-2194-86,1851 107,3250-5,-2606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22:08:41.542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  <inkml:brush xml:id="br1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2938 1516,'-260'-7,"0"-11,2-11,-101-31,-845-199,1084 222,125 20,138-32,-81 35,165-41,1654-385,-1724 407,2 6,1 8,0 7,64 7,134 16,-293-2,-92 2,-222 33,-337 81,-276 107,289-23,560-204,1-1,1 0,-1 0,1 1,0 1,0 0,0 0,1 1,0 0,0 1,1 0,0 1,0 0,-1 3,10-10,0 1,1-1,-1 1,1 0,-1-1,1 1,0-1,0 0,0 1,0-1,0 0,1 1,-1-1,1 0,-1 0,1 0,0 0,0 0,0-1,0 1,0-1,0 1,0-1,1 0,-1 1,0-1,1 0,-1-1,1 1,-1 0,1-1,-1 1,1-1,0 0,-1 0,1 0,1 0,313 42,1081-23,-1164-22,-227 3,10-3,-53-19,-119-47,-103-31,-26 4,-5 13,-2 13,-4 13,-1 12,-3 14,0 12,-85 15,189 12,166-4,62-1,278 2,1800-5,-2080 0,-11-1,1 0,0 2,-1 1,1 0,-1 2,1 0,6 3,-26-7,0 0,0 0,0 0,-1 0,1 0,0 0,0 1,0-1,0 0,0 0,0 1,0-1,0 0,0 1,-1-1,1 1,0-1,0 1,-1 0,1-1,0 1,-1 0,1-1,0 1,-1 0,1 0,-1 0,1-1,-1 1,0 0,1 0,-1 0,0 0,0 0,1 0,-1 0,0 0,0 0,0 0,0 0,0-1,0 1,-1 0,1 0,0 0,0 0,-1 0,1 0,0 0,-1 0,1-1,-1 1,1 0,-1 0,0-1,1 1,-1 0,0 0,1-1,-1 1,0-1,0 1,0-1,1 1,-1-1,0 0,0 1,-18 9,0 0,-1-1,0-1,0 0,-1-2,0-1,-9 2,30-7,-866 160,540-87,225-16,100-57,0 1,0 0,0-1,1 1,-1 0,0 0,0 0,0 0,1 0,-1 0,1 0,-1 0,1 0,-1 0,1 0,-1 0,1 0,0 0,0 0,0 0,-1 1,1-1,0 0,1 0,-1 0,0 0,0 0,0 1,1-1,-1 0,0 0,1 0,-1 0,1 0,-1 0,1 0,0 0,-1 0,1 0,0 0,0-1,0 1,-1 0,1 0,0-1,0 1,0 0,0-1,0 1,1-1,63 19,64-7,0-5,116-9,-130 0,193-3,-1156 5,980-27,421-120,-535 141,10-4,0 1,1 1,0 1,1 2,-1 1,11 1,-41 3,1 1,-1-1,1 1,-1-1,1 1,-1 0,1-1,-1 1,1 0,0 0,-1-1,1 1,0 0,0 0,-1-1,1 1,0 0,0 0,0 0,0 0,0-1,0 1,0 0,0 0,1 0,-1-1,0 1,0 0,1 0,-1-1,0 1,1 0,-1 0,1-1,-1 1,1-1,-1 1,1 0,-1-1,1 1,0-1,-1 1,1-1,0 1,-1-1,1 0,0 1,0-1,-1 0,1 0,0 1,0-1,0 0,0 0,-188 74,36-9,111-40,49-7,171-3,-51-19,-1-5,0-6,-2-5,0-6,88-32,-82 19,-125 37,15-5,-40 0,-244 15,-1720 173,1503-137,575-65,1779-523,-1828 528,-53 16,-85 25,-1200 359,697-225,500-134,67-6,89-11,133-3,143-6,1840-82,-1442 70,-917 15,-57-1,-2195-1,2657 0,67 0,110 0,2465-26,-2574 18,239-3,-741 11,-36 1,-114-1,256 0,-2099 46,1892-22,-74 34,286-35,57-3,42-19,0 0,-1 0,1-1,0 1,-1 0,1 0,0 0,0-1,0 1,-1 0,1 0,0 0,0 0,0 0,0-1,1 1,-1 0,0 0,0 0,0 0,1-1,-1 1,0 0,1 0,-1-1,1 1,-1 0,1-1,-1 1,1 0,0-1,-1 1,1-1,0 1,-1-1,1 1,0-1,-1 1,1-1,0 0,0 1,0-1,-1 0,1 0,0 0,0 0,0 0,0 1,0-1,-1-1,1 1,1 0,106 26,94 0,87-3,77-7,474-14,609-87,-1167 50,-258 17,-71 6,-234-27,-2 13,-98 11,291 12,-1369-17,1377 21</inkml:trace>
  <inkml:trace contextRef="#ctx0" brushRef="#br1" timeOffset="41476.337">2626 0,'235'142,"21"3,606 295,32-32,-228-110,-440-237,-103-35,29 19,159 32,-205-69,-105-8,0 0,0 1,0-1,0 1,0-1,0 0,0 0,0 0,0 0,0 1,0-1,0 0,0-1,0 1,0 0,0 0,0 0,0 0,0-1,-1 1,1-1,0 1,0 0,0-1,0 0,0 1,-1-1,1 1,0-1,0 0,-1 0,1 1,-1-1,1 0,-1 0,1 0,-1 0,1 1,-1-1,0 0,1 0,-1 0,0 0,0 0,0 0,1 0,-1 0,0 0,-1 0,1 0,0 0,0 0,0 0,0 0,-1 0,1 0,-1 0,1 0,0 0,-1 1,0-1,1 0,-1 0,1 0,-1 0,-54-48,-179-74,76 49,-3 7,-3 6,-3 8,-1 7,-3 8,-16 5,-829-129,737 106,277 51,221 2,14 3,2309 3,-2800-28,21 6,-76 2,-210 5,-1 24,-320 54,407-2,-200 66,434-56,201-74,-1 0,1 1,0-1,0 1,0-1,0 1,0 0,0 0,0 0,0 0,0 0,0 0,1 0,-1 1,0-1,1 1,-1-1,1 1,0 0,-1-1,1 1,0 0,0 0,0 0,0 0,0 0,1 0,-1 0,1 0,-1 0,1 0,0 1,-1-1,1 0,0 0,1 0,-1 0,0 0,1 1,-1-1,1 0,-1 0,1 0,0 0,0 0,0 0,0-1,1 1,-1 0,0 0,1-1,-1 1,1-1,-1 1,1-1,0 0,1 1,100 29,87-7,95-7,2142-39,-1923 8,-640 18,-60 10,-85 12,33-3,-2326 140,475-169,2339-1,-4-7,1325-187,-1211 148,-206 34,0 5,1 8,52 6,-169-12,-57-18,2 15,-1 1,-1 1,0 1,0 2,-1 1,-3 1,11 1,-223-55,-95-3,-1172-106,169 27,1329 142,-14-3,66-1,351-12,-24-4,110-3,1873-33,-1810 68,-75 9,-86 7,-85 7,-250-27,58 5,0 5,-1 4,88 31,-143-26,-44-23,-1 0,1-1,-1 1,1 0,-1-1,0 1,0-1,0 1,0-1,0 1,0-1,0 0,0 0,-1 1,1-1,0 0,-1 0,1 0,-1-1,1 1,-1 0,0 0,1-1,-1 1,0-1,1 1,-1-1,0 0,1 0,-1 0,0 0,0 0,-320 63,-290-7,-499-22,-589-38,1633 5,37 6,51 10,225 30,9-10,100 0,909 33,18-56,-611-21,-836-11,-80-9,-104-11,-89-18,-2977-386,3029 398,312 34,409 14,17 5,110 3,1478 70,-1330-51,-355-21,-193-9</inkml:trace>
  <inkml:trace contextRef="#ctx0" brushRef="#br1" timeOffset="54211.823">5561 1329,'-1246'0,"1246"0,1 0,-1 1,0-1,1 1,-1-1,0 1,0-1,1 1,-1 0,0-1,0 1,0-1,0 1,0-1,0 1,0 0,0-1,0 1,0-1,0 1,0-1,0 1,0 0,0-1,0 1,-1-1,1 1,0-1,0 1,-1-1,1 1,0-1,-1 1,1-1,-1 0,1 1,-1-1,1 1,0-1,-1 0,1 1,-1-1,1 0,-1 0,0 0,1 1,-1-1,1 0,-1 0,1 0,-1 0,0 0,1 0,-1 0,1 0,-1 0,1 0,-1 0,0 0,1-1,-1 1,1 0,-1 0,0-1,42 29,-17-16,0-1,1-1,0-1,0-2,1 0,0-2,0 0,1-2,-1-1,3-2,182 23,-3-26,422-119,-411 74,-137 31,213-46,252-18,-411 77,0 6,0 6,-1 6,42 13,-14-3,1-7,81-5,-111-15,-147-7,-55-36,-1 3,-3 3,-1 3,-2 3,-1 4,-1 3,-2 3,-79-13,-68 16,0 9,-162 15,230 0,-139 0,420-3,2644-120,-1331-10,-1295 118,-159 3,-392-72,-2 19,-3 17,-257 11,522 28,1 7,-1 7,1 6,1 6,1 7,2 6,-14 11,39 14,119-56,1 1,-1 0,1 0,-1-1,1 1,0 0,0 0,0 0,1-1,-1 1,1 0,-1 0,1 0,0-1,0 1,0-1,0 1,1-1,-1 1,1-1,-1 1,1-1,0 0,0 0,0 0,0 0,0 0,1-1,-1 1,0-1,1 1,-1-1,1 0,0 0,-1 0,1 0,0 0,0-1,1 3,53 31,0-3,3-3,60 21,169 50,4-13,3-12,3-14,3-13,110-3,-218-28,1-8,0-8,61-14,-233 11,-831 33,626-20,-286 20,-849 22,1283-52,43 2,69 3,290-3,1-15,103-27,644-115,-531 64,-502 78,255-19,-397 34,-284 7,-101 26,-533 92,779-96,197-31,0 0,1-1,-1 1,0 0,0 0,0 0,0 1,1-1,-1 0,0 0,0 0,1 0,-1 1,0-1,0 0,1 1,-1-1,0 1,1-1,-1 1,0-1,1 1,-1-1,1 1,-1 0,1-1,-1 1,1 0,-1-1,1 1,0 0,-1-1,1 1,0 0,0 0,-1 0,1-1,0 1,0 0,0 0,0 0,0-1,0 1,0 0,0 0,1 0,-1-1,0 1,0 0,1 0,-1-1,0 1,1 0,-1 0,1-1,-1 1,1 0,-1-1,1 1,0-1,-1 1,1-1,0 1,-1-1,55 31,-42-26,13 9,0-2,1 0,0-2,1-2,0 0,0-2,1 0,0-3,12 1,554-6,-574-1,0 0,0-2,0-1,-1 0,1-2,-2 0,1-1,-1-1,0-1,-1-1,-1 0,0-1,0-1,13-15,83-56,-105 80,-9 5,0-1,1 1,-1 0,0 0,1-1,-1 1,0-1,1 1,-1-1,1 1,-1 0,0-1,1 0,0 1,-1-1,1 1,-1-1,1 0,0 1,-1-1,1 0,0 1,-1-1,1 0,0 0,0 1,0-1,0 0,0 0,0 1,0-1,0 0,0 0,0 1,0-1,0 0,1 1,-1-1,0 0,1 1,-1-1,0 0,1 1,-1-1,1 0,-1 1,1-1,-1 1,1-1,-1 1,1-1,-1 1,1-1,0 1,-1 0,1-1,0 1,-1 0,1 0,0-1,0 1,-207-26,-721-34,-81 41,966 20,76 2,6 0,474 19,1-23,366-53,-647 34,-1-11,-2-9,43-22,-210 51,-61 9,1-1,-1 1,-1-1,1 1,0-1,-1 0,1 0,-1 0,0 0,0 0,0-1,0 1,-1 0,1-1,-1 0,0 1,0-1,0 0,-1 1,1-1,-1 0,0-2,6-18,2 10,1 2,0-1,1 1,0 0,0 1,2 0,-1 1,1 0,1 1,0 0,0 1,1 1,0 0,0 1,0 0,1 1,0 1,0 0,0 1,0 1,1 0,8 1,14-8,1233-210,-680 130,-92 0,-493 87,6 0,0 0,0-2,0 1,-1-1,1-1,-1 0,0-1,0 0,-1 0,10-8,-81 49,-45 24,-2-5,-2-5,-2-4,-2-6,-60 11,-124 24,-4-12,-298 20,191-22,381-55,-7-1,0 2,1 1,-1 2,2 1,-17 9,-119 45,168-65,0 1,1 0,-1 0,0 0,0 0,1 0,-1 0,0 0,0 0,0 0,1 1,-1-1,0 0,1 0,-1 1,0-1,1 0,-1 1,0-1,1 1,-1-1,0 1,1-1,-1 1,1-1,-1 1,1 0,0-1,-1 1,1-1,-1 1,1 0,0 0,0-1,-1 1,1 0,0 0,0-1,0 1,0 0,0 0,0-1,0 1,0 0,0 0,0-1,0 1,1 0,-1 0,0-1,1 1,-1 0,0-1,1 1,-1 0,1-1,-1 1,1-1,-1 1,1-1,-1 1,1-1,-1 1,1-1,0 1,53 16,64-6,0-5,79-7,-79 0,476-2,-594 4,0-1,0 0,0 0,-1 0,1 1,0-1,0 0,0 0,0 0,0 1,0-1,0 0,0 0,0 1,0-1,0 0,0 0,0 1,0-1,0 0,0 0,0 1,0-1,0 0,-39 9,-759 104,-607 82,1287-185,756-46,-153-20,127-45,75-80,-448 173,-108-41,-91 28,276-108,-267 118,-40 9,-36 5,-944 177,314-39,607-125,259-4,1017-9,-1129-35,-90 25,-8 2</inkml:trace>
  <inkml:trace contextRef="#ctx0" brushRef="#br1" timeOffset="65741.451">11910 1757,'60'-3,"0"-3,0-3,-1-2,-1-3,0-3,6-4,-53 17,176-19,-96 18,184-10,130 14,-176 3,-75-4,0-6,114-23,99-34,-361 64,0 1,1-1,-1 0,0-1,0 0,0 0,0 0,0-1,0 1,0-1,-1-1,0 1,1-1,-1 0,-1 0,1 0,0-1,-1 0,0 0,0 0,-1 0,2-3,140-244,-119 223,0 0,3 2,0 1,1 2,2 1,0 1,2 1,0 3,1 0,1 2,0 2,1 1,5 1,88-20,1 6,0 5,29 4,-61 6,328-4,-123-29,-119 35,-160 4,-38-9,-71-9,0 3,-2 4,-39 0,52 6,-581-51,-2 29,-1 28,-142 38,260-16,507-18,27 6,32 3,230 31,-11-14,795 27,486-56,-1293 0,314 1,-3649 2,3075 4,67 9,263 42,-36-13,72 4,749 61,323-38,-1276-68,-293 23,-31 5,-79 11,-311 44,-3-25,-2-26,0-25,-22-27,470 13,122 11,35 5,201 36,337 22,3-24,1-25,50-27,-496 6,-100-1,-26-2,-38-4,-947-103,870 97,-757-116,641 67,222 49,50 9,190 1,1 11,0 9,23 13,-176-21,-71-7,0 0,0-1,0 1,0 0,0-1,0 1,0 0,0-1,0 1,0 0,0 0,0-1,-165-31,-1003-228,859 180,281 70,37 7,57 9,865 122,605 73,-1172-119,-364-82,-1 0,1 0,-1 0,1 0,0 0,-1 0,1 0,-1 0,1 0,-1 0,1 0,-1 1,1-1,0 0,-1 0,1 1,0-1,-1 0,1 1,0-1,-1 0,1 1,0-1,-1 0,1 1,0-1,0 1,0-1,-1 0,1 1,0-1,0 1,0-1,0 1,0-1,0 0,0 1,0-1,0 1,0-1,0 1,0-1,0 1,0-1,0 1,0-1,1 0,-1 1,0-1,0 1,-358 11,-430 57,714-60,98 3,11-6,95 17,-2 5,0 5,13 12,-64-18,-100-13,-288 64,272-72,34-6,-1 0,1 1,-1-1,1 1,0 1,-1-1,1 1,0-1,0 2,0-1,0 0,1 1,-1 0,0 0,1 1,0-1,-11 11,0-1,0-1,-1-1,-1 0,0-1,0 0,-1-2,0 0,0-1,-1-1,0-1,0 0,0-1,-1-2,1 0,-1-1,-5 0,13-9,44-2,81-7,1 5,0 5,49 6,157-26,-143 3,24-41,-55 11,-77 32,-1-3,-1-3,-2-2,0-5,-21 12,-22 10,1 1,0 1,1 0,0 2,1 1,-1 1,1 1,1 1,-237 59,178-42,0-1,0-1,-1-2,0-2,0-1,-15-1,39-2,1-1,-1 1,1 1,0 0,0 0,0 0,0 2,1-1,-1 1,1 0,0 0,1 1,-1 0,1 1,0-1,-2 4,-51 39,0-10,61-38,-1 0,1 1,-1-1,1 0,0 0,-1 0,1 0,0 0,0 0,0 0,0 0,0-1,0 1,0 0,0-1,0 1,0 0,0-1,0 1,0-1,1 1,-1-1,0 0,0 0,0 0,1 1,-1-1,0 0,0 0,1-1,-1 1,0 0,0 0,1-1,-1 1,0 0,0-1,0 1,2-2,-1 2,881-2,-1950 2,1048 2,27 5,32 3,317-1,-207-12,213 4,-204 72,-110-54,-48-19,0 1,-1-1,1 1,0-1,-1 1,1-1,0 1,-1 0,1 0,-1-1,1 1,-1 0,1 0,-1-1,1 1,-1 0,0 0,0 0,1 0,-1-1,0 1,0 0,0 0,0 0,0 0,0 0,0 0,0 0,0 0,-1-1,1 1,0 0,0 0,-1 0,1 0,-1-1,1 1,-1 0,1 0,-1-1,1 1,-1 0,0-1,1 1,-1-1,0 1,1-1,-1 1,0-1,0 1,0-1,1 0,-1 1,0-1,0 0,0 0,0 1,-13 4,0 0,0-1,0 0,0-1,-1 0,1-1,-1-1,1-1,-1 0,0 0,-2-2,-13 1,-968-1,976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22:13:05.75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0,'38'207,"-19"-136,113 475,-121-491,19 88,-7 2,-5 0,-3 128,-17-254,-2-40,1 2,-73-373,44 274,5-2,5 0,6-2,2-46,18-326,-4 468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3T12:47:53.92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2032 2296,'1'5,"0"0,0 0,0 0,0 0,-1 0,0 0,0 0,-1 0,1 0,-1 0,0 0,0 0,-1 0,1 0,-1 0,0-1,-1 1,1-1,-1 1,0-1,0 0,0 0,0 0,-1-1,1 1,-1-1,0 0,0 0,-1 0,1 0,-1-1,1 0,-1 0,-2 1,-16-3,0-1,1-2,-1 0,1-1,-1-1,1-1,1-1,-1-1,1-1,1-1,-4-3,-705-380,209 138,504 249,1-1,0 0,0-1,1-1,0 0,0-1,1 0,0-1,1-1,0 0,1 0,0-1,-4-9,13 15,2 1,-1-1,1 0,0 0,0 1,1-1,0 0,0 0,0 1,1-1,0 1,1 0,-1-1,1 1,0 0,1 0,-1 1,1-1,0 1,1 0,-1 0,1 0,0 0,1 1,-1 0,0 0,1 0,0 1,4-2,119-84,4 6,3 5,4 7,139-50,-212 92,125-50,3 8,146-30,41 3,-189 89,-887-23,-364 28,1040 4,0 0,0-2,0 0,1-1,-1-1,1-1,0 0,0-1,0-1,-14-8,-8 1,37 50,110 188,-105-214,1 1,1-1,0 1,0-1,1-1,0 1,1-1,0 0,0-1,1 1,0-2,1 1,-1-1,2 0,-1-1,1 0,-1 0,2-1,-1-1,1 0,-1 0,1-1,7 2,16-5,0-1,1-1,-1-2,0-1,-1-2,1-1,24-10,-9 4,-30 9,440-123,5 20,326-28,-604 121,1 8,107 13,-276-5,-35 0,-526 52,-1171 72,1353-112,346-15,56-3,1267-114,-1150 103,164-16,205 11,-445 24,-505-86,-203-1,239 35,-2 16,-346 17,709 17,49 1,-4-1,605 60,1115 127,-1531-169,10 2,151-7,-352-15,-35 1,-172 13,-4 8,-75 4,111-12,-1894 106,1933-113,116-3,0-1,1 1,0 0,0 0,0 0,0 0,0 0,0 0,1 1,0-1,-1 1,1-1,1 1,-1-1,0 1,1 0,0-1,0 1,0-1,0 1,0 0,1-1,0 1,-1-1,1 1,1-1,-1 1,0-1,1 0,0 0,1 3,3 17,-4-16,-1 1,-1 0,1-1,-1 1,-1 0,1-1,-1 1,-1-1,1 1,-1-1,-1 1,1-1,-1 0,-1 0,1 0,-1-1,0 1,-1-1,1 0,-1 0,-9 16,1 0,1 0,1 1,2 0,0 1,1 0,1 1,2 0,0 0,1 6,-80 292,60-196,5 0,6 1,5 54,8-182,1 0,-1-1,1 1,-1 0,1 0,-1 0,1 0,-1-1,1 1,0 0,-1 0,1 0,-1 0,1 1,-1-1,1 0,-1 0,1 0,-1 0,1 0,-1 1,1-1,-1 0,1 0,-1 1,1-1,-1 0,1 1,-1-1,0 1,1-1,-1 1,1-1,-1 0,0 1,0-1,1 1,-1-1,0 1,0-1,0 1,0 0,1-1,-1 1,0-1,0 1,0-1,0 1,0-1,0 1,0 0,-1-1,1 1,0-1,0 1,0-1,0 1,-1-1,1 1,30-52,178-360,18 10,34-16,-234 377,1 1,3 2,0 1,3 2,0 1,3 1,7-3,231-102,-254 126,1 1,1 2,0 0,0 1,0 1,1 1,10 0,-32 4,1 1,-1 0,0-1,0 1,0 0,1 0,-1-1,0 1,0 0,1 0,-1 0,0 1,1-1,-1 0,0 0,0 1,0-1,1 1,-1-1,0 1,0-1,0 1,0 0,0-1,0 1,0 0,0 0,0 0,0 0,-1 0,1 0,0 0,-1 0,1 0,0 0,-1 0,1 1,-1-1,0 0,1 0,-1 0,0 1,0-1,0 0,0 0,0 1,0-1,0 0,-1 2,-67 121,49-97,-623 789,463-600,80-97,-3 0,6 5,-75 127,169-248,-21 72,24-73,1-1,-1-1,1 1,-1 0,1 0,0-1,-1 1,1 0,0-1,-1 0,1 1,0-1,0 0,-1 0,1 0,0 0,0 0,-1-1,1 1,0 0,0-1,-1 1,1-1,0 0,-1 0,1 1,-1-1,1 0,-1 0,0 0,1-1,-1 1,0 0,1 0,-1-1,98-67,-4-4,78-77,-44 36,-87 84,32-43,-70 66,8-17,-32 38,-157 160,-1092 1071,1231-1194,79-104,469-713,476-628,-816 1186,-121 165,-40 47,-30 26,-366 379,-313 359,572-613,117-146,12-31,1 11,23-164,-13 111,-3 1,-3-1,-2-62,-4 123,0 0,0 0,0 1,-1-1,1 0,-1 0,1 0,-1 1,0-1,0 0,0 1,-1-1,1 0,0 1,-1 0,0-1,0 1,1 0,-1 0,0 0,-1 0,1 0,0 1,-1-1,1 1,-1-1,1 1,-1 0,1 0,-1 0,0 0,0 0,1 1,-1-1,0 1,0 0,0 0,0 0,0 0,1 0,-1 1,0-1,0 1,0 0,0 0,-73 4,75-5,0 0,0 0,0 0,0 0,0 0,0 0,0 0,1 0,-1-1,0 1,0 0,0-1,0 1,1-1,-1 1,0-1,1 1,-1-1,0 1,1-1,-1 0,0 1,1-1,-1 0,1 1,-1-1,1 0,0 0,-1 0,1 1,0-1,0 0,-1 0,1 0,0 0,0 0,0 0,0 1,0-1,0 0,0 0,0 0,1 0,-1 0,0 0,0 1,1-1,-1 0,1 0,-1 0,1 1,-1-1,31-46,-29 45,53-56,2 2,2 3,3 3,51-32,-83 61,401-243,-118 75,-261 176,-47 33,-52 47,-66 71,-64 69,-805 1026,952-1192,-2 2,2 1,1 1,2 1,3 2,-2 7,17-16,9-38,1 0,-1-1,1 1,-1 0,1-1,-1 1,1-1,-1 1,1-1,0 1,0-1,-1 1,1-1,0 0,0 1,-1-1,1 0,0 0,0 1,0-1,-1 0,1 0,0 0,0 0,0 0,-1 0,1 0,0-1,0 1,0 0,-1 0,1-1,0 1,0 0,-1-1,1 1,0-1,-1 1,1-1,0 1,-1-1,1 1,-1-1,1 0,-1 1,1-1,-1 0,1 1,-1-1,243-184,-27-9,798-737,-400 361,-563 531,-80 79,-419 388,127-95,14 14,-65 119,369-462,-8 13,28-24,190-187,-12 2,877-878,-221 178,-759 814,-168 149,-236 217,13 14,-49 84,345-383,-118 144,5 6,-34 69,99-109,51-113,-1 0,1 1,-1-1,1 0,0 1,-1-1,1 1,-1-1,1 0,0 1,0-1,-1 1,1-1,0 1,0-1,-1 1,1-1,0 1,0 0,0-1,0 1,0-1,0 1,0-1,0 1,0-1,0 1,0 0,0-1,0 1,1-1,-1 1,0-1,0 1,0-1,1 1,-1-1,0 1,1-1,-1 0,0 1,1-1,-1 1,1-1,-1 0,1 1,-1-1,1 0,-1 0,1 1,-1-1,1 0,-1 0,1 0,-1 0,1 1,-1-1,1 0,0 0,-1 0,1 0,-1 0,1-1,-1 1,1 0,35-25,209-248,-77 76,6 11,-159 172,-18 20,-199 211,-964 1050,1023-1105,115-118,34-29,53-58,71-83,75-88,978-997,-915 947,-47 46,227-213,-375 377,-70 47,-29 18,-174 108,-80 90,9 11,-83 100,-346 355,668-642,13-16,1 2,0 0,1 1,2 1,0 0,1 1,-2 6,16-6,33-41,222-178,-10 15,1057-750,-1038 757,288-169,-598 353,-288 154,48 2,-63 65,-210 187,7 34,274-209,73-49,-23 53,145-148,84-99,0 1,0-1,0 0,0 1,0 0,0-1,0 1,0-1,0 1,0 0,0 0,0 0,0 0,0 0,0 0,0 0,0 0,0 0,0 0,0 0,0 1,0-1,0 0,0 1,0-1,0 1,0-1,0 1,0-1,-1 1,1 0,0-1,0 1,-1 0,1 0,0-1,-1 1,1 0,-1 0,1 0,-1 0,1 0,-1 0,0 0,1 0,-1 0,0 0,0 0,0 0,0 0,0 0,0 0,0 0,0 0,0 0,0 0,-1 0,1 0,0 0,-1 0,1 0,-1 0,1 0,-1 0,0 0,33-11,-1-2,0-1,-1-1,0-2,21-16,133-86,1367-939,-1206 820,-295 199,-45 15,-43 23,-11 14,0 2,0 2,2 3,-36 20,-264 147,9 15,-17 32,174-109,-123 111,188-116,115-120,0 0,0 0,0 0,0 0,0 0,0 0,1 0,-1 0,0 0,1 0,-1 0,0 0,1 0,0 1,-1-1,1 0,0 0,-1 1,1-1,0 0,0 1,0-1,0 0,0 0,1 1,-1-1,0 0,0 1,1-1,-1 0,1 0,-1 0,1 0,0 1,-1-1,1 0,0 0,0 0,0 0,0 0,0-1,0 1,0 0,0 0,0-1,0 1,0 0,0-1,1 1,-1-1,0 0,1 1,13-1,1 0,-1-1,0 0,0-1,0-1,0-1,0 0,0-1,-1 0,12-6,2 0,289-125,-6-13,206-139,-404 224,140-81,66-59,-278 168,-50 16,-9 16,0 1,0 1,0 0,-1 2,1 0,0 1,-1 1,1 0,-6 3,22-5,-142 30,2 6,1 6,2 6,3 6,2 6,-85 54,198-103,-31 14,1 3,2 1,1 3,1 1,-20 22,8 22,57-75,1 1,0-1,-1 1,1-1,0 1,0-1,1 1,-1 0,1 0,-1-1,1 1,0 0,0 0,0-1,0 1,0 0,1 0,-1-1,1 1,0 0,0-1,0 1,0-1,0 1,1-1,-1 1,1-1,-1 0,1 0,0 0,1 2,5 0,1 1,-1-1,1-1,0 1,0-1,0-1,1 0,-1 0,0-1,1 0,-1-1,1 0,-1 0,1-1,-3 1,103-3,-1-6,1-4,-2-5,80-25,110-42,-4-12,43-33,-254 98,-41 14,-40 11,-52 13,-7 8,1 3,0 1,1 4,2 1,-6 6,7-4,-1023 540,769-392,66-32,-42 40,192-104,105-65,7-11,0-1,0-1,1-1,-1-1,0-1,-1 0,1-2,5-3,190-58,299-133,451-248,-499 197,-452 235,-54 13,-26 8,0 3,0 2,-54 18,-161 50,-75 44,-424 203,-131 106,689-324,-250 134,413-205,58-36,0 0,-1 0,1 0,0 0,0 0,-1 1,1-1,0 0,-1 0,1 1,-1-1,1 0,0 1,-1-1,1 1,-1-1,1 1,-1-1,1 1,-1-1,1 1,-1 0,0-1,1 1,-1 0,0-1,0 1,1 0,-1-1,0 1,0 0,0-1,0 1,0 0,0 0,0-1,0 1,0 0,0-1,0 1,0 0,-1-1,1 1,0 0,-1-1,1 1,0 0,-1-1,0 1,47-3,0-2,-1-3,0-1,31-11,-75 19,260-71,92-44,451-207,729-408,-1364 646,-170 84,1 0,0-1,-1 1,1 0,0-1,0 1,-1 0,1-1,0 1,0-1,0 1,0-1,-1 1,1 0,0-1,0 1,0-1,0 1,0-1,0 1,0-1,0 1,0-1,0 1,1 0,-1-1,0 1,0-1,0 1,0-1,1 1,-1 0,0-1,0 1,1 0,-1-1,0 1,1 0,-1-1,0 1,1 0,-1 0,1-1,-1 1,0 0,1 0,-1 0,1-1,-1 1,1 0,-1 0,0 0,1 0,-1 0,1 0,-1 0,1 0,-1 0,1 0,-1 0,-50 0,-28 8,0 3,1 4,-51 17,-168 60,-470 206,-358 214,953-431,-122 66,224-107,53-16,56-16,18-10,0-3,0-2,0-3,42-13,228-60,96-42,1892-719,-2041 730,128-64,-353 143,-50 34,0-1,0 1,0 0,0 0,0-1,-1 1,1 0,0 0,-1-1,1 1,0 0,-1 0,0 0,1 0,-1 0,0 0,1 0,-1 0,0 0,0 0,0 0,0 0,0 0,0 1,0-1,0 0,0 1,0-1,-1 1,1-1,0 1,0 0,-1-1,1 1,0 0,0 0,-1 0,1 0,0 0,0 0,-1 0,1 0,0 1,0-1,-1 0,1 1,0 0,-63-8,1 4,0 2,-1 3,-14 4,72-6,-294 27,-26 25,2 14,4 14,3 14,5 14,5 13,-25 27,222-92,109-55,-1 0,1 0,0 0,-1 0,1 1,0-1,0 0,-1 1,1-1,0 1,1-1,-1 1,0 0,0-1,1 1,-1 0,1 0,-1-1,1 1,0 0,0 0,0 0,0-1,0 1,0 0,0 0,1 0,-1-1,1 1,-1 0,1 0,-1-1,1 1,0 0,0-1,0 1,0-1,0 1,0-1,1 0,-1 1,0-1,1 0,-1 0,1 0,-1 0,1 0,0 0,-1-1,1 1,0 0,-1-1,1 1,0-1,0 0,-1 1,1-1,0 0,0 0,0 0,209 8,64-35,0-12,-3-12,178-61,476-149,-881 252,-36 9,-26 10,-321 118,25-11,-70 33,-1879 746,1985-792,211-86,46-12,60-15,231-61,470-165,0-37,-53 19,-419 151,-244 88,-41 5,-15 10,1 1,0 2,0 1,0 1,1 2,-8 3,24-7,-551 175,-21 36,572-210,-1056 437,878-360,29-14,127-52,39-7,148-16,25-22,81-21,71-27,337-122,105-72,8-33,-766 295,-38 6,-200 18,-126 39,3 15,2 16,-209 84,31-8,455-141,70-20,-1 1,0-1,0 0,0 0,0 0,0 1,0-1,1 0,-1 0,0 1,0-1,0 0,0 0,0 1,0-1,0 0,0 0,0 1,0-1,0 0,0 0,0 1,0-1,0 0,-1 0,1 1,0-1,0 0,0 0,0 0,0 1,0-1,-1 0,1 0,0 0,0 1,0-1,-1 0,1 0,0 0,215-14,-196 11,220-43,128-51,-4-15,-5-16,-6-16,27-31,-203 97,-147 63,-62 12,-30 11,1 3,0 3,1 2,-4 4,-200 67,-991 409,765-293,201-78,288-124,3-1,-1 0,1 1,-1-1,0 0,1 1,-1-1,1 0,-1 1,0-1,1 1,-1-1,0 1,0-1,1 1,-1-1,0 1,0-1,0 1,0-1,0 1,1-1,-1 1,0 0,0-1,0 1,-1-1,1 1,0-1,0 1,0-1,0 1,0-1,-1 1,1-1,0 1,0-1,-1 1,1-1,-1 1,271-12,1-17,346-57,-4-26,251-93,-625 140,-279 61,-222 39,2 12,-99 38,-1300 381,1632-456,34-6,60-4,308-31,129-36,-404 52,1044-166,-946 154,-322 36,-217 48,2 15,-253 93,370-94,2 9,-109 62,249-101,48-20,32-21,0-1,-1 1,1-1,0 1,0-1,0 1,-1 0,1-1,0 1,0-1,0 1,0-1,0 1,0-1,0 1,0 0,0-1,0 1,1-1,-1 1,0-1,0 1,0-1,1 1,-1-1,0 1,1-1,-1 1,0-1,1 0,-1 1,1-1,-1 1,0-1,1 0,-1 1,1-1,-1 0,1 0,-1 1,1-1,-1 0,1 0,0 0,-1 0,1 0,-1 0,1 0,-1 0,1 0,-1 0,1 0,0 0,-1 0,1 0,-1 0,1-1,-1 1,1 0,-1 0,1-1,-1 1,31 1,-1-1,1-2,-1-1,0-2,28-7,-44 10,1156-274,-682 134,-385 121,-200 25,-301 41,2 17,-220 72,549-117,43-7,51-7,184-17,-1-9,-1-9,12-12,-95 19,336-63,-436 81,-55 5,-263 3,0 13,-118 28,271-24,180-11,677-47,-706 39,6 1,-33 0,-943 30,-435 146,956-98,373-60,65-18,-1 1,1-1,0 0,-1 1,1-1,-1 0,1 1,-1-1,1 1,-1-1,1 1,-1-1,1 1,-1-1,0 1,1 0,-1-1,0 1,0-1,1 1,-1 0,0-1,0 1,0 0,0-1,0 1,0 0,0-1,0 1,0 0,0-1,0 1,0 0,0-1,-1 1,1 0,0-1,0 1,-1-1,1 1,0 0,-1-1,1 1,-1-1,1 1,321 13,-223-16,572-2,-515-9,-1-8,-1-6,-2-7,79-30,25-4,83 7,-88 36,57-19,-223 19,-29 7,0 3,0 2,2 3,35-2,390 15,-330 5,-150-8,-1 1,1-1,0 1,-1 0,1 0,0 0,-1 0,1 0,-1 0,0 1,1-1,-1 0,0 1,0-1,0 1,0-1,0 1,0-1,0 1,0 0,-1 0,1-1,-1 1,1 0,-1 0,0-1,0 1,1 0,-1 0,-1 0,1 0,0 0,0-1,-1 1,1 0,-1 0,1-1,-1 1,0 0,0-1,1 1,-1 0,0-1,-1 1,1 0,-60 65,15-37,-2-2,0-2,-2-2,-1-2,-1-3,0-1,-17 1,2 2,-153 25,-155 116,288-130,-2-3,0-4,-2-5,-1-3,-21-2,-5-5,-1-5,-65-7,-132 4,28 65,-67 12,206-48,83-16,-1-2,0-3,-1-4,-4-2,-149-7,184-8,37 11,1 0,-1 0,1 0,-1 0,0 0,1 0,-1 0,1 0,-1 0,1-1,-1 1,0 0,1 0,-1 0,0-1,1 1,-1 0,0 0,1-1,-1 1,0 0,1-1,-1 1,0 0,0-1,1 1,-1-1,0 1,0 0,0-1,0 1,0-1,1 1,-1-1,0 1,0 0,0-1,0 1,0-1,0 1,0-1,-1 1,1 0,0-1,0 1,0-1,0 1,0 0,-1-1,1 1,0-1,0 1,-1 0,1-1,0 1,-1 0,1-1,0 1,-1 0,1 0,176-54,-128 43,0 1,0 3,1 2,-1 2,1 2,0 2,4 3,52-1,975-3,-858-35,-64 3,106 8,48-13,-212 23,0 5,1 4,98 8,-46 0,31-4,-185 1,-1-1,1 1,0-1,-1 0,1 1,0-1,-1 0,1 0,0 1,0-1,0 0,0 0,0-1,0 1,0 0,0 0,0 0,1-1,-1 1,0 0,1-1,-1 1,1 0,-1-1,1 1,0-1,0 1,-1-1,1 1,0 0,0-1,1 1,-1-1,0 1,0-1,1 1,-1-1,1 1,-1 0,1-1,-1 1,1 0,0 0,0-1,0 1,0 0,0 0,0 0,0 0,0 0,0 0,0 0,1 0,-1 1,0-1,0 0,1 1,-1-1,1 1,-1-1,0 1,1 0,-1 0,1 0,-1-1,1 1,-1 1,1-1,0 0,-40-23,-2 1,0 3,-1 1,-1 2,-1 1,0 3,-1 1,-1 2,-74-21,2 4,-2 5,0 5,-121 0,180 12,-901-6,946 4,47-3,87-5,1 5,0 5,25 6,-52-1,979 1,-1056-1,0 0,0 2,0 0,0 0,0 2,-1 0,0 1,0 0,0 1,-1 1,0 0,0 1,-1 1,0 0,-1 0,6 8,36 27,-46-40,0 1,-1-1,1 1,-1 0,0 1,-1 0,0 0,0 1,0-1,-1 1,0 0,-1 1,0-1,0 1,0 0,-1 0,1 8,-1-7,0 0,0 0,-1 0,-1 1,0-1,0 0,-1 1,0-1,-1 1,0-1,-1 0,0 0,0 1,-1-1,-1-1,0 1,0 0,0-1,-2 0,1 0,-1-1,0 1,-1-1,1 0,-2-1,1 0,-1 0,0 0,-7 3,-13-3,0 0,-1-2,0-1,0-2,0-1,-1-1,1-1,-15-3,-47 0,-498 3,322 36,-399-31,-402-4,1317 36,-57-34,109 11,-169 3,1-6,1-6,52-8,7 1,2048 3,-2235 1,0-1,0 0,0 0,0-1,-1 1,1-1,0-1,0 1,-1-1,1 0,-1 0,0 0,1-1,-1 0,0 0,11-13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3T12:48:01.61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3T12:48:02.53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3T12:48:04.38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3T12:48:09.36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3T12:48:12.20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0,'0'0</inkml:trace>
  <inkml:trace contextRef="#ctx0" brushRef="#br0" timeOffset="243.358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22:08:32.09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2779 2643,'-102'2,"79"3,38 6,153 6,379-11,91-29,405-80,-665 100,-555-5,-45-1,-85-1,-3034-10,2219 23,909-13,211 11,0-1,0 0,0 1,0-1,0 0,-1 0,1 0,0-1,0 1,0-1,0 1,0-1,0 1,0-1,0 0,0 0,0 0,0 0,0 0,1-1,-1 1,1-1,-1 1,1-1,-1 1,1-1,0 0,-1 1,1-1,0 0,0 0,1 0,-1 0,0 0,1 0,-1 0,1 0,-1-1,1 1,0 0,0 0,0 0,0 0,1 0,-1 0,0-1,1 1,0 0,-1 0,1 0,0 0,0 0,0 1,0-1,0 0,1 0,-1 1,0-1,1 1,-1-1,1 1,0-1,1 0,269-253,-104 94,44-57,687-868,-463 537,-408 513,-24 28,1 1,0-1,0 1,0 0,1 1,0-1,1 1,0 0,-1 1,2-1,-1 1,1 1,-1 0,1 0,1 0,-1 1,0 0,8-1,1 2,-1 2,0 0,1 0,-1 2,1 0,-1 1,0 0,0 1,-1 1,1 1,-1 0,0 1,-1 0,1 2,0 1,100 73,-5 4,-4 6,-3 4,43 58,74 89,97 149,-158-154,-149-219,0-1,-1 1,-2 1,0 0,-1 0,-1 0,-1 0,0 1,-2 0,-1 0,0-1,-2 2,-3-7,0-1,-1 0,0 0,-1-1,-1 1,-1-1,0-1,0 1,-1-2,-1 1,0-1,-1 0,0-1,-1-1,-10 8,19-15,-88 77,-3-4,-3-5,-4-3,-28 10,-277 112,268-120,109-58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22:09:08.28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4289 1264,'86'-1,"-87"0,1 1,0 0,0 0,-1-1,1 1,0 0,0 0,0-1,-1 1,1 0,0-1,0 1,0 0,0 0,0-1,-1 1,1 0,0-1,0 1,0 0,0-1,0 1,0 0,0-1,0 1,0 0,0-1,0 1,1 0,-1-1,0 1,0 0,0-1,0 1,0 0,1-1,-1 1,0 0,0 0,1-1,-1 1,0 0,0 0,1 0,-1-1,0 1,1 0,-1 0,0 0,0 0,1 0,-1-1,0 1,1 0,-1 0,0 0,1 0,-1 0,0 0,1 0,-1 0,0 0,1 0,-1 1,1-1,-42-22,-333-119,37 24,-1683-520,1521 492,-71 8,482 119,-1 4,-1 4,-89 2,85 23,94 8,11-13,0-1,1 0,0-1,0 0,1-1,0 0,0-1,1-1,0 0,7 2,-12-4,175 57,99 18,113 15,114 3,95-7,2081 176,-2094-217,-71-7,-74-10,-86-11,-77-8,490-15,-1791 3,-1210 0,3828 0,-1509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22:09:09.2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3435 46,'-1016'53,"932"-46,-1407 165,1153-143,-39-15,249-23,131-4,129-25,-97 32,347-45,205 4,-435 37,985-57,-1022 59,651-45,133 35,-861 18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22:09:09.66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22:09:11.64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22:09:12.99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3922,'93'-21,"131"-30,175-37,160-27,1555-291,244 64,-1924 297,-71 9,515-33,-280-6,-504 60,-92 14,1 1,-1-1,0 1,0-1,0 0,-1 0,1 0,0 0,0 0,0-1,-1 1,1 0,-1-1,1 1,-1-1,1 0,-1 1,0-1,0 0,0 0,0 0,0 0,0 0,-1 0,1 0,0 0,-1 0,0 0,1 0,-1 0,0 0,0-1,-1 1,1 0,0 0,-1 0,1 0,-1 0,1 0,-1 0,0 0,0 0,0 0,0 0,-1-1,-10-13,-1 1,-1-1,0 2,-1 0,0 1,-1 0,-1 2,0-1,0 2,-18-7,-193-100,-103-22,-85-10,-189-20,-8 26,-316-20,-280 2,-65 50,773 84,-400 34,292 27,535-33,75-2,-1 1,0 0,0 0,1-1,-1 1,0 0,0 0,0-1,1 1,-1 0,0-1,0 1,0 0,0-1,0 1,1-1,-1 1,0 0,0-1,0 1,0 0,0-1,0 1,0-1,0 1,-1 0,1-1,0 1,0 0,0-1,0 1,0 0,0-1,-1 1,1 0,0-1,0 1,-1 0,1 0,0-1,0 1,-1 0,1 0,0-1,-1 1,1 0,0 0,-1 0,1 0,0 0,-1-1,1 1,-1 0,1 0,0 0,-1 0,1 0,0 0,-1 0,1 0,0 0,-1 0,1 0,-1 1,1-1,67-36,194-68,4 12,81-10,-219 65,1401-367,-1103 305,783-166,-527 139,-626 118,-12 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22:09:14.313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4120 678,'-231'8,"-1363"113,1123-70,451-51,85-7,121-14,115-20,109-17,109-15,93-7,1449-166,-1441 171,-73 11,-88 9,-84 12,-76 8,-178 20,76-8,153 1,-641 37,-87 14,-147 22,-107 13,-82 5,-3680 519,3922-507,86-16,68-13,154-26,0-1,1 7,-52 22,105-10,131-34,87-18,122-16,148-14,158-20,169-16,177-10,145-2,2895-284,-3234 291,-123 2,-114 9,-94 11,262-58,-385 56,-225 54,-36 6,13-1,-234 2,-23-1,-130 1,-122 5,-94 5,-1449 82,1419-58,74 1,94-5,102-7,-81 0,338-20,44-4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22:09:19.39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683584-2D2E-48E1-8225-EA5C710B4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7A3F5FA-1F3E-4CE8-8342-35987A610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27D2B3-3EC5-4DEF-8B77-E861213D0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62EF57-1653-4FD3-8366-964D60A02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CE8205-9135-4510-A3ED-DD44086A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984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82C52A-A583-4057-BE79-C41B4535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3346A58-4D56-4BAF-B22C-F436F599C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28CCF9-A89A-4896-891D-7018E0682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8E9C18-C240-4584-B8F7-424411F13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1EA709-B59B-48FF-9E37-C8CF16D9B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90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8E000DC-BCBF-4106-AD15-A27B8D24D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A58604D-A7AA-4EE1-8030-17740848D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85F1392-BDB1-4684-A606-3D465A87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42CC83-12C9-43B9-937D-B02D53ADA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D18EC9-4B52-43BE-808F-AC19999EF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127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A9630A-CC0E-430F-8F52-D10C04E5A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2DF824-878F-4CBC-B048-F9C9D03A1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73176E-FAEA-4788-9435-903E6DA4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AAF654F-C51D-40F6-8666-7F050CBAA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CF334B-2E11-4E52-B6EC-C647CC14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7849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16371C-7440-4372-8E1B-8B8E1F8A1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5BCAB4-F504-41EE-92CB-E2D414BAB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F03A6E-45AA-4196-9A26-6A442E49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A0708E-202A-483A-B574-FBEFDF47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982599-FC22-42B0-80E9-4C79E0C9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0430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BCF00A-19EA-47C7-8F1F-BD8E5E484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28F93E-5704-42C1-9130-9321908C9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4EB7844-AD1D-4C9A-806B-92C9FBB14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F217A4B-EF00-49C6-BDFF-B8E365C7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5CB278B-1BEA-4EF0-BEAC-0DB460933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CA56F1-0F06-44B3-805A-E07CF2D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65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ADFAB1-CA94-4D46-ADAC-F0C888FC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A90F55E-5EB5-40FE-B3DF-7CE03A073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C3ECF5C-6674-4F77-876B-A3273A439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8407809-EB64-4BC1-8311-084F314F9B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5CB57D8-EB0F-435E-8A6A-112E3676A0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A8806C9-8F1B-47E2-8194-9D0322C7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EE061C7-A362-4BD8-9FCA-1AF404C5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87B5F8C-3B15-4049-9C52-FD62EB667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042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1E2832-C335-4622-B6FC-74C4F8E03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458EFF9-4B65-4607-B98B-C44B1882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ACC23EB-B92A-49DC-BD3C-2944D5FB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E77557-021E-4156-8F92-B97E7146C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21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F2033FD-9A6A-4724-B740-9B9DDC211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BFA00F4-CCAD-464D-8D43-7F649A196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AC7501-F631-4472-A088-456FCD354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407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2A4D60-2C28-4EE5-B32F-D987EAE4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E47981-0B8C-4338-8200-4297E178D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E9192A9-A447-4962-9292-B061C6292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AB6F2C-24A4-4E3F-8347-646D9DFC0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5451CC4-302C-47B7-954B-20D6056A6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6A2BAE5-4BEB-4D44-8D62-772CE4F8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698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812430-E905-4F59-BF11-7EB26279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2DD1093-676C-4990-A64F-B71D92A1B0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66E0392-8EDD-4925-A1A9-47CBE7F05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2A45969-C58B-4AF8-8276-2297677E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70693B4-65C3-4CFB-A7BC-5614A5D25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FF46A96-026E-4404-8644-BD345DF3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10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19B66DD-0F97-4B90-AFC5-3AB6A3C6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A1A9164-1DCE-478B-B79E-09A45E006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5E0923-A11F-42BB-A265-F55DFD6D5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19E8FC-52AD-4A53-9F69-F9D132324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591431-7FDA-4A1D-A798-4E47D70EC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8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customXml" Target="../ink/ink5.xml"/><Relationship Id="rId18" Type="http://schemas.openxmlformats.org/officeDocument/2006/relationships/customXml" Target="../ink/ink8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8.png"/><Relationship Id="rId7" Type="http://schemas.openxmlformats.org/officeDocument/2006/relationships/customXml" Target="../ink/ink2.xml"/><Relationship Id="rId12" Type="http://schemas.openxmlformats.org/officeDocument/2006/relationships/image" Target="../media/image44.png"/><Relationship Id="rId17" Type="http://schemas.openxmlformats.org/officeDocument/2006/relationships/image" Target="../media/image46.png"/><Relationship Id="rId2" Type="http://schemas.openxmlformats.org/officeDocument/2006/relationships/audio" Target="../media/media1.m4a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microsoft.com/office/2007/relationships/media" Target="../media/media1.m4a"/><Relationship Id="rId6" Type="http://schemas.openxmlformats.org/officeDocument/2006/relationships/image" Target="../media/image41.png"/><Relationship Id="rId11" Type="http://schemas.openxmlformats.org/officeDocument/2006/relationships/customXml" Target="../ink/ink4.xml"/><Relationship Id="rId24" Type="http://schemas.openxmlformats.org/officeDocument/2006/relationships/image" Target="../media/image2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image" Target="../media/image49.png"/><Relationship Id="rId10" Type="http://schemas.openxmlformats.org/officeDocument/2006/relationships/image" Target="../media/image43.png"/><Relationship Id="rId19" Type="http://schemas.openxmlformats.org/officeDocument/2006/relationships/image" Target="../media/image47.png"/><Relationship Id="rId4" Type="http://schemas.openxmlformats.org/officeDocument/2006/relationships/image" Target="../media/image1.png"/><Relationship Id="rId9" Type="http://schemas.openxmlformats.org/officeDocument/2006/relationships/customXml" Target="../ink/ink3.xml"/><Relationship Id="rId14" Type="http://schemas.openxmlformats.org/officeDocument/2006/relationships/image" Target="../media/image45.png"/><Relationship Id="rId22" Type="http://schemas.openxmlformats.org/officeDocument/2006/relationships/customXml" Target="../ink/ink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customXml" Target="../ink/ink1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54.png"/><Relationship Id="rId17" Type="http://schemas.openxmlformats.org/officeDocument/2006/relationships/image" Target="../media/image55.png"/><Relationship Id="rId2" Type="http://schemas.openxmlformats.org/officeDocument/2006/relationships/audio" Target="../media/media2.m4a"/><Relationship Id="rId16" Type="http://schemas.openxmlformats.org/officeDocument/2006/relationships/customXml" Target="../ink/ink17.xml"/><Relationship Id="rId1" Type="http://schemas.microsoft.com/office/2007/relationships/media" Target="../media/media2.m4a"/><Relationship Id="rId6" Type="http://schemas.openxmlformats.org/officeDocument/2006/relationships/image" Target="../media/image51.png"/><Relationship Id="rId11" Type="http://schemas.openxmlformats.org/officeDocument/2006/relationships/customXml" Target="../ink/ink13.xml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customXml" Target="../ink/ink12.xml"/><Relationship Id="rId14" Type="http://schemas.openxmlformats.org/officeDocument/2006/relationships/customXml" Target="../ink/ink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8471708-8C44-4173-BF0D-AB666A929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37" t="52164" r="51842" b="31696"/>
          <a:stretch/>
        </p:blipFill>
        <p:spPr>
          <a:xfrm>
            <a:off x="1034606" y="2306052"/>
            <a:ext cx="10122787" cy="22458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インク 4">
                <a:extLst>
                  <a:ext uri="{FF2B5EF4-FFF2-40B4-BE49-F238E27FC236}">
                    <a16:creationId xmlns:a16="http://schemas.microsoft.com/office/drawing/2014/main" id="{10573B11-C9C2-42E8-8055-20D25F40D663}"/>
                  </a:ext>
                </a:extLst>
              </p14:cNvPr>
              <p14:cNvContentPartPr/>
              <p14:nvPr/>
            </p14:nvContentPartPr>
            <p14:xfrm>
              <a:off x="5189091" y="2245459"/>
              <a:ext cx="2469960" cy="245520"/>
            </p14:xfrm>
          </p:contentPart>
        </mc:Choice>
        <mc:Fallback xmlns="">
          <p:pic>
            <p:nvPicPr>
              <p:cNvPr id="5" name="インク 4">
                <a:extLst>
                  <a:ext uri="{FF2B5EF4-FFF2-40B4-BE49-F238E27FC236}">
                    <a16:creationId xmlns:a16="http://schemas.microsoft.com/office/drawing/2014/main" id="{10573B11-C9C2-42E8-8055-20D25F40D6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35091" y="2137819"/>
                <a:ext cx="2577600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インク 5">
                <a:extLst>
                  <a:ext uri="{FF2B5EF4-FFF2-40B4-BE49-F238E27FC236}">
                    <a16:creationId xmlns:a16="http://schemas.microsoft.com/office/drawing/2014/main" id="{C638158B-2A97-4348-982D-2072237853CE}"/>
                  </a:ext>
                </a:extLst>
              </p14:cNvPr>
              <p14:cNvContentPartPr/>
              <p14:nvPr/>
            </p14:nvContentPartPr>
            <p14:xfrm>
              <a:off x="5191971" y="1470739"/>
              <a:ext cx="1959840" cy="966600"/>
            </p14:xfrm>
          </p:contentPart>
        </mc:Choice>
        <mc:Fallback xmlns="">
          <p:pic>
            <p:nvPicPr>
              <p:cNvPr id="6" name="インク 5">
                <a:extLst>
                  <a:ext uri="{FF2B5EF4-FFF2-40B4-BE49-F238E27FC236}">
                    <a16:creationId xmlns:a16="http://schemas.microsoft.com/office/drawing/2014/main" id="{C638158B-2A97-4348-982D-2072237853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37971" y="1363099"/>
                <a:ext cx="2067480" cy="11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06EA35B8-A0A4-4ABC-8AEB-3A39CD698EEF}"/>
                  </a:ext>
                </a:extLst>
              </p14:cNvPr>
              <p14:cNvContentPartPr/>
              <p14:nvPr/>
            </p14:nvContentPartPr>
            <p14:xfrm>
              <a:off x="4311051" y="2063659"/>
              <a:ext cx="2808000" cy="455400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06EA35B8-A0A4-4ABC-8AEB-3A39CD698EE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57411" y="1955659"/>
                <a:ext cx="2915640" cy="67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インク 8">
                <a:extLst>
                  <a:ext uri="{FF2B5EF4-FFF2-40B4-BE49-F238E27FC236}">
                    <a16:creationId xmlns:a16="http://schemas.microsoft.com/office/drawing/2014/main" id="{EAB843F1-DEC0-40CC-8E7F-1D5F19AC1948}"/>
                  </a:ext>
                </a:extLst>
              </p14:cNvPr>
              <p14:cNvContentPartPr/>
              <p14:nvPr/>
            </p14:nvContentPartPr>
            <p14:xfrm>
              <a:off x="5341011" y="2389819"/>
              <a:ext cx="1528920" cy="115920"/>
            </p14:xfrm>
          </p:contentPart>
        </mc:Choice>
        <mc:Fallback xmlns="">
          <p:pic>
            <p:nvPicPr>
              <p:cNvPr id="9" name="インク 8">
                <a:extLst>
                  <a:ext uri="{FF2B5EF4-FFF2-40B4-BE49-F238E27FC236}">
                    <a16:creationId xmlns:a16="http://schemas.microsoft.com/office/drawing/2014/main" id="{EAB843F1-DEC0-40CC-8E7F-1D5F19AC194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87371" y="2282179"/>
                <a:ext cx="163656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インク 9">
                <a:extLst>
                  <a:ext uri="{FF2B5EF4-FFF2-40B4-BE49-F238E27FC236}">
                    <a16:creationId xmlns:a16="http://schemas.microsoft.com/office/drawing/2014/main" id="{3DB845AD-7CAA-4E9A-A3EA-66A5AEE47541}"/>
                  </a:ext>
                </a:extLst>
              </p14:cNvPr>
              <p14:cNvContentPartPr/>
              <p14:nvPr/>
            </p14:nvContentPartPr>
            <p14:xfrm>
              <a:off x="6882171" y="2390179"/>
              <a:ext cx="360" cy="360"/>
            </p14:xfrm>
          </p:contentPart>
        </mc:Choice>
        <mc:Fallback xmlns="">
          <p:pic>
            <p:nvPicPr>
              <p:cNvPr id="10" name="インク 9">
                <a:extLst>
                  <a:ext uri="{FF2B5EF4-FFF2-40B4-BE49-F238E27FC236}">
                    <a16:creationId xmlns:a16="http://schemas.microsoft.com/office/drawing/2014/main" id="{3DB845AD-7CAA-4E9A-A3EA-66A5AEE4754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28171" y="228253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インク 10">
                <a:extLst>
                  <a:ext uri="{FF2B5EF4-FFF2-40B4-BE49-F238E27FC236}">
                    <a16:creationId xmlns:a16="http://schemas.microsoft.com/office/drawing/2014/main" id="{8883BC46-04C3-4B7A-90FD-99498B813691}"/>
                  </a:ext>
                </a:extLst>
              </p14:cNvPr>
              <p14:cNvContentPartPr/>
              <p14:nvPr/>
            </p14:nvContentPartPr>
            <p14:xfrm>
              <a:off x="4668171" y="1202899"/>
              <a:ext cx="360" cy="360"/>
            </p14:xfrm>
          </p:contentPart>
        </mc:Choice>
        <mc:Fallback xmlns="">
          <p:pic>
            <p:nvPicPr>
              <p:cNvPr id="11" name="インク 10">
                <a:extLst>
                  <a:ext uri="{FF2B5EF4-FFF2-40B4-BE49-F238E27FC236}">
                    <a16:creationId xmlns:a16="http://schemas.microsoft.com/office/drawing/2014/main" id="{8883BC46-04C3-4B7A-90FD-99498B81369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14531" y="109489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インク 11">
                <a:extLst>
                  <a:ext uri="{FF2B5EF4-FFF2-40B4-BE49-F238E27FC236}">
                    <a16:creationId xmlns:a16="http://schemas.microsoft.com/office/drawing/2014/main" id="{777088E5-740F-465D-B6A8-0817E63CFA4E}"/>
                  </a:ext>
                </a:extLst>
              </p14:cNvPr>
              <p14:cNvContentPartPr/>
              <p14:nvPr/>
            </p14:nvContentPartPr>
            <p14:xfrm>
              <a:off x="5310051" y="2389819"/>
              <a:ext cx="2936160" cy="1412280"/>
            </p14:xfrm>
          </p:contentPart>
        </mc:Choice>
        <mc:Fallback xmlns="">
          <p:pic>
            <p:nvPicPr>
              <p:cNvPr id="12" name="インク 11">
                <a:extLst>
                  <a:ext uri="{FF2B5EF4-FFF2-40B4-BE49-F238E27FC236}">
                    <a16:creationId xmlns:a16="http://schemas.microsoft.com/office/drawing/2014/main" id="{777088E5-740F-465D-B6A8-0817E63CFA4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56411" y="2281819"/>
                <a:ext cx="3043800" cy="162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インク 12">
                <a:extLst>
                  <a:ext uri="{FF2B5EF4-FFF2-40B4-BE49-F238E27FC236}">
                    <a16:creationId xmlns:a16="http://schemas.microsoft.com/office/drawing/2014/main" id="{E933E285-366D-4C84-B8FA-4547FBD79EEC}"/>
                  </a:ext>
                </a:extLst>
              </p14:cNvPr>
              <p14:cNvContentPartPr/>
              <p14:nvPr/>
            </p14:nvContentPartPr>
            <p14:xfrm>
              <a:off x="5735571" y="2146459"/>
              <a:ext cx="3863520" cy="433800"/>
            </p14:xfrm>
          </p:contentPart>
        </mc:Choice>
        <mc:Fallback xmlns="">
          <p:pic>
            <p:nvPicPr>
              <p:cNvPr id="13" name="インク 12">
                <a:extLst>
                  <a:ext uri="{FF2B5EF4-FFF2-40B4-BE49-F238E27FC236}">
                    <a16:creationId xmlns:a16="http://schemas.microsoft.com/office/drawing/2014/main" id="{E933E285-366D-4C84-B8FA-4547FBD79EE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81571" y="2038459"/>
                <a:ext cx="3971160" cy="64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インク 13">
                <a:extLst>
                  <a:ext uri="{FF2B5EF4-FFF2-40B4-BE49-F238E27FC236}">
                    <a16:creationId xmlns:a16="http://schemas.microsoft.com/office/drawing/2014/main" id="{5E50F778-D425-420D-B42B-5711EBD5E54B}"/>
                  </a:ext>
                </a:extLst>
              </p14:cNvPr>
              <p14:cNvContentPartPr/>
              <p14:nvPr/>
            </p14:nvContentPartPr>
            <p14:xfrm>
              <a:off x="5823411" y="1571899"/>
              <a:ext cx="360" cy="360"/>
            </p14:xfrm>
          </p:contentPart>
        </mc:Choice>
        <mc:Fallback xmlns="">
          <p:pic>
            <p:nvPicPr>
              <p:cNvPr id="14" name="インク 13">
                <a:extLst>
                  <a:ext uri="{FF2B5EF4-FFF2-40B4-BE49-F238E27FC236}">
                    <a16:creationId xmlns:a16="http://schemas.microsoft.com/office/drawing/2014/main" id="{5E50F778-D425-420D-B42B-5711EBD5E54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60411" y="150889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インク 21">
                <a:extLst>
                  <a:ext uri="{FF2B5EF4-FFF2-40B4-BE49-F238E27FC236}">
                    <a16:creationId xmlns:a16="http://schemas.microsoft.com/office/drawing/2014/main" id="{84E07927-8642-4139-A6AB-63515AA5905F}"/>
                  </a:ext>
                </a:extLst>
              </p14:cNvPr>
              <p14:cNvContentPartPr/>
              <p14:nvPr/>
            </p14:nvContentPartPr>
            <p14:xfrm>
              <a:off x="4813611" y="2053219"/>
              <a:ext cx="6236538" cy="632908"/>
            </p14:xfrm>
          </p:contentPart>
        </mc:Choice>
        <mc:Fallback xmlns="">
          <p:pic>
            <p:nvPicPr>
              <p:cNvPr id="22" name="インク 21">
                <a:extLst>
                  <a:ext uri="{FF2B5EF4-FFF2-40B4-BE49-F238E27FC236}">
                    <a16:creationId xmlns:a16="http://schemas.microsoft.com/office/drawing/2014/main" id="{84E07927-8642-4139-A6AB-63515AA5905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50612" y="1990216"/>
                <a:ext cx="6362176" cy="758554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A5A70846-4863-42DD-BB49-101506E6D1BF}"/>
              </a:ext>
            </a:extLst>
          </p:cNvPr>
          <p:cNvSpPr/>
          <p:nvPr/>
        </p:nvSpPr>
        <p:spPr>
          <a:xfrm>
            <a:off x="4176889" y="2938960"/>
            <a:ext cx="5262639" cy="11062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/>
              <a:t>リスクに備える方法を知ろう！</a:t>
            </a:r>
          </a:p>
        </p:txBody>
      </p:sp>
      <p:pic>
        <p:nvPicPr>
          <p:cNvPr id="2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1F85400A-2164-4040-BA83-694B6C56D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90924" y="56087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6C1C9DA-C809-4E8F-A53C-426FB0525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2" t="30643" r="51842" b="32866"/>
          <a:stretch/>
        </p:blipFill>
        <p:spPr>
          <a:xfrm>
            <a:off x="480027" y="589547"/>
            <a:ext cx="11231946" cy="5261811"/>
          </a:xfrm>
          <a:prstGeom prst="rect">
            <a:avLst/>
          </a:prstGeom>
        </p:spPr>
      </p:pic>
      <p:pic>
        <p:nvPicPr>
          <p:cNvPr id="2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BF9FA8C3-8AA8-4866-856F-203010085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027" y="60247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8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179625-F062-4520-B0E7-4CD011028A48}"/>
              </a:ext>
            </a:extLst>
          </p:cNvPr>
          <p:cNvSpPr txBox="1"/>
          <p:nvPr/>
        </p:nvSpPr>
        <p:spPr>
          <a:xfrm>
            <a:off x="489285" y="320842"/>
            <a:ext cx="5374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授業のまとめと感想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EDE1D4-A6C0-4D80-B5E8-F2237740B9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1" t="33251" r="51251" b="9474"/>
          <a:stretch/>
        </p:blipFill>
        <p:spPr>
          <a:xfrm>
            <a:off x="1804737" y="905617"/>
            <a:ext cx="8117306" cy="5782194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7E20E69A-5079-4583-B142-5B0CC28D446B}"/>
              </a:ext>
            </a:extLst>
          </p:cNvPr>
          <p:cNvSpPr/>
          <p:nvPr/>
        </p:nvSpPr>
        <p:spPr>
          <a:xfrm>
            <a:off x="1804737" y="5470354"/>
            <a:ext cx="890337" cy="465221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CFC04B57-B10A-4C86-AF29-747EBC1EC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648" y="60497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4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72AB1CD-8E94-405F-8D58-DCCDA49EDC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t="47281" r="54167" b="31029"/>
          <a:stretch/>
        </p:blipFill>
        <p:spPr>
          <a:xfrm>
            <a:off x="2777774" y="2710511"/>
            <a:ext cx="7589954" cy="41474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インク 3">
                <a:extLst>
                  <a:ext uri="{FF2B5EF4-FFF2-40B4-BE49-F238E27FC236}">
                    <a16:creationId xmlns:a16="http://schemas.microsoft.com/office/drawing/2014/main" id="{E5E73834-A0BE-4EAD-9860-33F4DA442223}"/>
                  </a:ext>
                </a:extLst>
              </p14:cNvPr>
              <p14:cNvContentPartPr/>
              <p14:nvPr/>
            </p14:nvContentPartPr>
            <p14:xfrm>
              <a:off x="4617071" y="2528409"/>
              <a:ext cx="102960" cy="577440"/>
            </p14:xfrm>
          </p:contentPart>
        </mc:Choice>
        <mc:Fallback xmlns="">
          <p:pic>
            <p:nvPicPr>
              <p:cNvPr id="4" name="インク 3">
                <a:extLst>
                  <a:ext uri="{FF2B5EF4-FFF2-40B4-BE49-F238E27FC236}">
                    <a16:creationId xmlns:a16="http://schemas.microsoft.com/office/drawing/2014/main" id="{E5E73834-A0BE-4EAD-9860-33F4DA4422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63071" y="2420409"/>
                <a:ext cx="210600" cy="7930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図 8">
            <a:extLst>
              <a:ext uri="{FF2B5EF4-FFF2-40B4-BE49-F238E27FC236}">
                <a16:creationId xmlns:a16="http://schemas.microsoft.com/office/drawing/2014/main" id="{3A7A3C43-892D-4DF7-8D71-68567AEA56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58" t="34854" r="52906" b="38011"/>
          <a:stretch/>
        </p:blipFill>
        <p:spPr>
          <a:xfrm>
            <a:off x="697210" y="229961"/>
            <a:ext cx="6853121" cy="2686444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185945DD-B743-4631-A764-28A4B0AE2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342" y="5737132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インク 4">
                <a:extLst>
                  <a:ext uri="{FF2B5EF4-FFF2-40B4-BE49-F238E27FC236}">
                    <a16:creationId xmlns:a16="http://schemas.microsoft.com/office/drawing/2014/main" id="{986A1E06-7272-447C-830D-D0CA12F0A619}"/>
                  </a:ext>
                </a:extLst>
              </p14:cNvPr>
              <p14:cNvContentPartPr/>
              <p14:nvPr/>
            </p14:nvContentPartPr>
            <p14:xfrm>
              <a:off x="6207099" y="1392416"/>
              <a:ext cx="1735920" cy="1487880"/>
            </p14:xfrm>
          </p:contentPart>
        </mc:Choice>
        <mc:Fallback xmlns="">
          <p:pic>
            <p:nvPicPr>
              <p:cNvPr id="5" name="インク 4">
                <a:extLst>
                  <a:ext uri="{FF2B5EF4-FFF2-40B4-BE49-F238E27FC236}">
                    <a16:creationId xmlns:a16="http://schemas.microsoft.com/office/drawing/2014/main" id="{986A1E06-7272-447C-830D-D0CA12F0A6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44099" y="1329776"/>
                <a:ext cx="1861560" cy="161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インク 5">
                <a:extLst>
                  <a:ext uri="{FF2B5EF4-FFF2-40B4-BE49-F238E27FC236}">
                    <a16:creationId xmlns:a16="http://schemas.microsoft.com/office/drawing/2014/main" id="{22DE8F21-6BD5-4965-AA26-03CF47223379}"/>
                  </a:ext>
                </a:extLst>
              </p14:cNvPr>
              <p14:cNvContentPartPr/>
              <p14:nvPr/>
            </p14:nvContentPartPr>
            <p14:xfrm>
              <a:off x="1425071" y="5970176"/>
              <a:ext cx="360" cy="360"/>
            </p14:xfrm>
          </p:contentPart>
        </mc:Choice>
        <mc:Fallback xmlns="">
          <p:pic>
            <p:nvPicPr>
              <p:cNvPr id="6" name="インク 5">
                <a:extLst>
                  <a:ext uri="{FF2B5EF4-FFF2-40B4-BE49-F238E27FC236}">
                    <a16:creationId xmlns:a16="http://schemas.microsoft.com/office/drawing/2014/main" id="{22DE8F21-6BD5-4965-AA26-03CF4722337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62071" y="590753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インク 6">
                <a:extLst>
                  <a:ext uri="{FF2B5EF4-FFF2-40B4-BE49-F238E27FC236}">
                    <a16:creationId xmlns:a16="http://schemas.microsoft.com/office/drawing/2014/main" id="{354B9CD5-2946-46C2-BAF3-38049BD17E93}"/>
                  </a:ext>
                </a:extLst>
              </p14:cNvPr>
              <p14:cNvContentPartPr/>
              <p14:nvPr/>
            </p14:nvContentPartPr>
            <p14:xfrm>
              <a:off x="1250111" y="5970176"/>
              <a:ext cx="360" cy="360"/>
            </p14:xfrm>
          </p:contentPart>
        </mc:Choice>
        <mc:Fallback xmlns="">
          <p:pic>
            <p:nvPicPr>
              <p:cNvPr id="7" name="インク 6">
                <a:extLst>
                  <a:ext uri="{FF2B5EF4-FFF2-40B4-BE49-F238E27FC236}">
                    <a16:creationId xmlns:a16="http://schemas.microsoft.com/office/drawing/2014/main" id="{354B9CD5-2946-46C2-BAF3-38049BD17E9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87471" y="590753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85345A4B-FB4E-456B-B9A6-F89648F64049}"/>
                  </a:ext>
                </a:extLst>
              </p14:cNvPr>
              <p14:cNvContentPartPr/>
              <p14:nvPr/>
            </p14:nvContentPartPr>
            <p14:xfrm>
              <a:off x="900911" y="3885776"/>
              <a:ext cx="360" cy="360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85345A4B-FB4E-456B-B9A6-F89648F6404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7911" y="382313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インク 10">
                <a:extLst>
                  <a:ext uri="{FF2B5EF4-FFF2-40B4-BE49-F238E27FC236}">
                    <a16:creationId xmlns:a16="http://schemas.microsoft.com/office/drawing/2014/main" id="{E8FA08FD-AA1D-4BB6-92A3-B4A5D36644E6}"/>
                  </a:ext>
                </a:extLst>
              </p14:cNvPr>
              <p14:cNvContentPartPr/>
              <p14:nvPr/>
            </p14:nvContentPartPr>
            <p14:xfrm>
              <a:off x="1088831" y="5768936"/>
              <a:ext cx="360" cy="360"/>
            </p14:xfrm>
          </p:contentPart>
        </mc:Choice>
        <mc:Fallback xmlns="">
          <p:pic>
            <p:nvPicPr>
              <p:cNvPr id="11" name="インク 10">
                <a:extLst>
                  <a:ext uri="{FF2B5EF4-FFF2-40B4-BE49-F238E27FC236}">
                    <a16:creationId xmlns:a16="http://schemas.microsoft.com/office/drawing/2014/main" id="{E8FA08FD-AA1D-4BB6-92A3-B4A5D36644E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26191" y="570593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インク 13">
                <a:extLst>
                  <a:ext uri="{FF2B5EF4-FFF2-40B4-BE49-F238E27FC236}">
                    <a16:creationId xmlns:a16="http://schemas.microsoft.com/office/drawing/2014/main" id="{2F277AD8-6629-4A93-8835-485D6F6D87F4}"/>
                  </a:ext>
                </a:extLst>
              </p14:cNvPr>
              <p14:cNvContentPartPr/>
              <p14:nvPr/>
            </p14:nvContentPartPr>
            <p14:xfrm>
              <a:off x="1236791" y="5728256"/>
              <a:ext cx="360" cy="360"/>
            </p14:xfrm>
          </p:contentPart>
        </mc:Choice>
        <mc:Fallback xmlns="">
          <p:pic>
            <p:nvPicPr>
              <p:cNvPr id="14" name="インク 13">
                <a:extLst>
                  <a:ext uri="{FF2B5EF4-FFF2-40B4-BE49-F238E27FC236}">
                    <a16:creationId xmlns:a16="http://schemas.microsoft.com/office/drawing/2014/main" id="{2F277AD8-6629-4A93-8835-485D6F6D87F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74151" y="5665256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613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95C0B9A-EF07-4A06-A5E6-6953C9BCD5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9" t="30643" r="85900" b="62817"/>
          <a:stretch/>
        </p:blipFill>
        <p:spPr>
          <a:xfrm>
            <a:off x="290256" y="0"/>
            <a:ext cx="3021148" cy="110921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A9964D4-2F8C-4DDF-B7A4-2D5A4B545D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9" t="38432" r="51974" b="25380"/>
          <a:stretch/>
        </p:blipFill>
        <p:spPr>
          <a:xfrm>
            <a:off x="290256" y="1280927"/>
            <a:ext cx="11611487" cy="537829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68C597-1FE9-4738-8C5F-F547CFA41265}"/>
              </a:ext>
            </a:extLst>
          </p:cNvPr>
          <p:cNvSpPr txBox="1"/>
          <p:nvPr/>
        </p:nvSpPr>
        <p:spPr>
          <a:xfrm>
            <a:off x="1296788" y="1402955"/>
            <a:ext cx="1442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貯蓄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113901-4183-4E5A-8B9C-088DA246196A}"/>
              </a:ext>
            </a:extLst>
          </p:cNvPr>
          <p:cNvSpPr txBox="1"/>
          <p:nvPr/>
        </p:nvSpPr>
        <p:spPr>
          <a:xfrm>
            <a:off x="1296789" y="4021148"/>
            <a:ext cx="1442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保険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6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528A3664-2596-4F10-9165-D85CB97C6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4698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2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C16326D-601A-4171-BB1A-16518A7B4A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7" t="55942" r="53532" b="12174"/>
          <a:stretch/>
        </p:blipFill>
        <p:spPr>
          <a:xfrm>
            <a:off x="381001" y="914400"/>
            <a:ext cx="11429998" cy="5029199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1AA18A17-C14E-4931-8F92-C50C7D301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228" y="59435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9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9A9FE4C-85C9-4E1F-BA22-98EF3C525B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8" t="24927" r="51110" b="24494"/>
          <a:stretch/>
        </p:blipFill>
        <p:spPr>
          <a:xfrm>
            <a:off x="827654" y="120472"/>
            <a:ext cx="10536691" cy="661705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57A55CA-60AD-42F2-93CC-F32997D8E0F8}"/>
              </a:ext>
            </a:extLst>
          </p:cNvPr>
          <p:cNvSpPr txBox="1"/>
          <p:nvPr/>
        </p:nvSpPr>
        <p:spPr>
          <a:xfrm>
            <a:off x="2940058" y="907918"/>
            <a:ext cx="165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社会保険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32F6E1-5D7F-4592-852B-14094F6A7152}"/>
              </a:ext>
            </a:extLst>
          </p:cNvPr>
          <p:cNvSpPr txBox="1"/>
          <p:nvPr/>
        </p:nvSpPr>
        <p:spPr>
          <a:xfrm>
            <a:off x="2940058" y="1815907"/>
            <a:ext cx="1989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</a:rPr>
              <a:t>民間保険</a:t>
            </a:r>
          </a:p>
        </p:txBody>
      </p:sp>
      <p:pic>
        <p:nvPicPr>
          <p:cNvPr id="5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4569E93E-808F-4974-8C74-B75B82709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972" y="6022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9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B58A66C-0598-4ED7-98F1-A42DD38EB1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7" t="20290" r="51902" b="60059"/>
          <a:stretch/>
        </p:blipFill>
        <p:spPr>
          <a:xfrm>
            <a:off x="1484028" y="0"/>
            <a:ext cx="9223944" cy="240526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6F66827-09BC-4F77-A13E-86980E96C3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7" t="47936" r="51902" b="16023"/>
          <a:stretch/>
        </p:blipFill>
        <p:spPr>
          <a:xfrm>
            <a:off x="1915068" y="2453256"/>
            <a:ext cx="8361863" cy="3998947"/>
          </a:xfrm>
          <a:prstGeom prst="rect">
            <a:avLst/>
          </a:prstGeom>
        </p:spPr>
      </p:pic>
      <p:pic>
        <p:nvPicPr>
          <p:cNvPr id="4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7AD1404E-870C-4F9F-89FF-2732D4802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015" y="59648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1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F51130A-342D-4AD4-B8B9-D868BA9E37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1" t="20000" r="51576" b="34783"/>
          <a:stretch/>
        </p:blipFill>
        <p:spPr>
          <a:xfrm>
            <a:off x="540950" y="183352"/>
            <a:ext cx="11110099" cy="6491295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C339D291-562E-413A-AA12-594151D5E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164" y="61163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9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5B8CF31-6730-4B28-82BF-8287D3A4E5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5" t="16232" r="53043" b="63382"/>
          <a:stretch/>
        </p:blipFill>
        <p:spPr>
          <a:xfrm>
            <a:off x="1722373" y="201348"/>
            <a:ext cx="8747254" cy="249074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91726F7-BC8E-4D1A-8E11-85B6D5DB23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5" t="37666" r="53043" b="23998"/>
          <a:stretch/>
        </p:blipFill>
        <p:spPr>
          <a:xfrm>
            <a:off x="2184559" y="2669059"/>
            <a:ext cx="7822881" cy="418894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4ADB6CB-4105-4B75-A0EA-13A85BB65D70}"/>
              </a:ext>
            </a:extLst>
          </p:cNvPr>
          <p:cNvSpPr txBox="1"/>
          <p:nvPr/>
        </p:nvSpPr>
        <p:spPr>
          <a:xfrm>
            <a:off x="1895368" y="1265927"/>
            <a:ext cx="4048231" cy="338554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2">
                    <a:lumMod val="50000"/>
                  </a:schemeClr>
                </a:solidFill>
              </a:rPr>
              <a:t>ライフプランシミュレーションをしてみよう！</a:t>
            </a:r>
          </a:p>
        </p:txBody>
      </p:sp>
      <p:pic>
        <p:nvPicPr>
          <p:cNvPr id="6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3E77B685-FC14-4EA3-A0B3-5510B0ACC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536" y="60142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7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634C599-B63F-44B9-951F-FEB80B068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" t="52222" r="74978" b="16842"/>
          <a:stretch/>
        </p:blipFill>
        <p:spPr>
          <a:xfrm>
            <a:off x="5226977" y="745063"/>
            <a:ext cx="6896153" cy="573594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145991-C0F2-4D44-B673-FA5052438A4F}"/>
              </a:ext>
            </a:extLst>
          </p:cNvPr>
          <p:cNvSpPr txBox="1"/>
          <p:nvPr/>
        </p:nvSpPr>
        <p:spPr>
          <a:xfrm>
            <a:off x="288757" y="1098122"/>
            <a:ext cx="4588043" cy="55092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+mn-ea"/>
              </a:rPr>
              <a:t>・支出が収入をオーバー</a:t>
            </a:r>
            <a:endParaRPr kumimoji="1" lang="en-US" altLang="ja-JP" sz="3200" dirty="0">
              <a:latin typeface="+mn-ea"/>
            </a:endParaRPr>
          </a:p>
          <a:p>
            <a:r>
              <a:rPr kumimoji="1" lang="ja-JP" altLang="en-US" sz="3200" dirty="0">
                <a:latin typeface="+mn-ea"/>
              </a:rPr>
              <a:t>していないか？</a:t>
            </a:r>
            <a:endParaRPr kumimoji="1" lang="en-US" altLang="ja-JP" sz="3200" dirty="0">
              <a:latin typeface="+mn-ea"/>
            </a:endParaRPr>
          </a:p>
          <a:p>
            <a:endParaRPr kumimoji="1" lang="en-US" altLang="ja-JP" sz="3200" dirty="0">
              <a:latin typeface="+mn-ea"/>
            </a:endParaRPr>
          </a:p>
          <a:p>
            <a:r>
              <a:rPr lang="ja-JP" altLang="en-US" sz="3200" dirty="0">
                <a:latin typeface="+mn-ea"/>
              </a:rPr>
              <a:t>・貯蓄残高はマイナス？</a:t>
            </a:r>
            <a:endParaRPr lang="en-US" altLang="ja-JP" sz="3200" dirty="0">
              <a:latin typeface="+mn-ea"/>
            </a:endParaRPr>
          </a:p>
          <a:p>
            <a:r>
              <a:rPr lang="ja-JP" altLang="en-US" sz="3200" dirty="0">
                <a:latin typeface="+mn-ea"/>
              </a:rPr>
              <a:t>プラス？</a:t>
            </a:r>
            <a:endParaRPr lang="en-US" altLang="ja-JP" sz="3200" dirty="0">
              <a:latin typeface="+mn-ea"/>
            </a:endParaRPr>
          </a:p>
          <a:p>
            <a:r>
              <a:rPr kumimoji="1" lang="ja-JP" altLang="en-US" sz="3200" dirty="0">
                <a:latin typeface="+mn-ea"/>
              </a:rPr>
              <a:t>・どうしたら上手く貯蓄を</a:t>
            </a:r>
            <a:endParaRPr kumimoji="1" lang="en-US" altLang="ja-JP" sz="3200" dirty="0">
              <a:latin typeface="+mn-ea"/>
            </a:endParaRPr>
          </a:p>
          <a:p>
            <a:r>
              <a:rPr kumimoji="1" lang="ja-JP" altLang="en-US" sz="3200" dirty="0">
                <a:latin typeface="+mn-ea"/>
              </a:rPr>
              <a:t>もっておける？</a:t>
            </a:r>
            <a:endParaRPr kumimoji="1" lang="en-US" altLang="ja-JP" sz="3200" dirty="0">
              <a:latin typeface="+mn-ea"/>
            </a:endParaRPr>
          </a:p>
          <a:p>
            <a:endParaRPr kumimoji="1" lang="en-US" altLang="ja-JP" sz="3200" dirty="0">
              <a:latin typeface="+mn-ea"/>
            </a:endParaRPr>
          </a:p>
          <a:p>
            <a:r>
              <a:rPr lang="ja-JP" altLang="en-US" sz="3200" dirty="0">
                <a:latin typeface="+mn-ea"/>
              </a:rPr>
              <a:t>・人生の上で、これだけは</a:t>
            </a:r>
            <a:endParaRPr lang="en-US" altLang="ja-JP" sz="3200" dirty="0">
              <a:latin typeface="+mn-ea"/>
            </a:endParaRPr>
          </a:p>
          <a:p>
            <a:r>
              <a:rPr lang="ja-JP" altLang="en-US" sz="3200" dirty="0">
                <a:latin typeface="+mn-ea"/>
              </a:rPr>
              <a:t>外せないことは？</a:t>
            </a:r>
            <a:endParaRPr lang="en-US" altLang="ja-JP" sz="3200" dirty="0">
              <a:latin typeface="+mn-ea"/>
            </a:endParaRPr>
          </a:p>
          <a:p>
            <a:r>
              <a:rPr kumimoji="1" lang="ja-JP" altLang="en-US" sz="3200" dirty="0">
                <a:latin typeface="+mn-ea"/>
              </a:rPr>
              <a:t>反対に諦められることは？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AA8D30-9328-41F8-8274-1A74CCEBECF2}"/>
              </a:ext>
            </a:extLst>
          </p:cNvPr>
          <p:cNvSpPr txBox="1"/>
          <p:nvPr/>
        </p:nvSpPr>
        <p:spPr>
          <a:xfrm>
            <a:off x="449178" y="250678"/>
            <a:ext cx="4122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結果を見てみよう！</a:t>
            </a:r>
          </a:p>
        </p:txBody>
      </p:sp>
      <p:pic>
        <p:nvPicPr>
          <p:cNvPr id="2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5E8EA65D-058A-4791-88AC-61B1379E1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6977" y="62373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UD Digi Kyokasho NK-B"/>
        <a:ea typeface="UD デジタル 教科書体 NK-B"/>
        <a:cs typeface=""/>
      </a:majorFont>
      <a:minorFont>
        <a:latin typeface="UD Digi Kyokasho NK-R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8371</TotalTime>
  <Words>74</Words>
  <Application>Microsoft Office PowerPoint</Application>
  <PresentationFormat>ワイド画面</PresentationFormat>
  <Paragraphs>19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7" baseType="lpstr">
      <vt:lpstr>UD Digi Kyokasho NK-B</vt:lpstr>
      <vt:lpstr>UD Digi Kyokasho NK-R</vt:lpstr>
      <vt:lpstr>UD デジタル 教科書体 NK-B</vt:lpstr>
      <vt:lpstr>UD デジタル 教科書体 NK-R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「大人」になる準備できてる？</dc:title>
  <dc:creator>sae</dc:creator>
  <cp:lastModifiedBy>堀 千春</cp:lastModifiedBy>
  <cp:revision>97</cp:revision>
  <dcterms:created xsi:type="dcterms:W3CDTF">2021-11-09T18:01:55Z</dcterms:created>
  <dcterms:modified xsi:type="dcterms:W3CDTF">2022-03-09T15:30:21Z</dcterms:modified>
</cp:coreProperties>
</file>