
<file path=[Content_Types].xml><?xml version="1.0" encoding="utf-8"?>
<Types xmlns="http://schemas.openxmlformats.org/package/2006/content-types">
  <Default Extension="jpeg" ContentType="image/jpeg"/>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64" r:id="rId2"/>
    <p:sldId id="257" r:id="rId3"/>
    <p:sldId id="258" r:id="rId4"/>
    <p:sldId id="259" r:id="rId5"/>
    <p:sldId id="260" r:id="rId6"/>
    <p:sldId id="261" r:id="rId7"/>
    <p:sldId id="262" r:id="rId8"/>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29" autoAdjust="0"/>
    <p:restoredTop sz="58278" autoAdjust="0"/>
  </p:normalViewPr>
  <p:slideViewPr>
    <p:cSldViewPr snapToGrid="0">
      <p:cViewPr varScale="1">
        <p:scale>
          <a:sx n="54" d="100"/>
          <a:sy n="54" d="100"/>
        </p:scale>
        <p:origin x="1164" y="3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増田 侑奈" userId="db0807ede88a59a4" providerId="LiveId" clId="{2AED39CF-7D1E-4B36-BE7B-10119DC017F6}"/>
    <pc:docChg chg="addSld delSld modSld">
      <pc:chgData name="増田 侑奈" userId="db0807ede88a59a4" providerId="LiveId" clId="{2AED39CF-7D1E-4B36-BE7B-10119DC017F6}" dt="2021-07-09T05:53:31.867" v="1663" actId="2696"/>
      <pc:docMkLst>
        <pc:docMk/>
      </pc:docMkLst>
      <pc:sldChg chg="modSp mod">
        <pc:chgData name="増田 侑奈" userId="db0807ede88a59a4" providerId="LiveId" clId="{2AED39CF-7D1E-4B36-BE7B-10119DC017F6}" dt="2021-07-08T13:47:51.748" v="75"/>
        <pc:sldMkLst>
          <pc:docMk/>
          <pc:sldMk cId="749664868" sldId="256"/>
        </pc:sldMkLst>
        <pc:spChg chg="mod">
          <ac:chgData name="増田 侑奈" userId="db0807ede88a59a4" providerId="LiveId" clId="{2AED39CF-7D1E-4B36-BE7B-10119DC017F6}" dt="2021-07-08T13:47:28.361" v="14"/>
          <ac:spMkLst>
            <pc:docMk/>
            <pc:sldMk cId="749664868" sldId="256"/>
            <ac:spMk id="2" creationId="{83250CA5-2668-4BE6-9C3A-60C7ABAF2540}"/>
          </ac:spMkLst>
        </pc:spChg>
        <pc:spChg chg="mod">
          <ac:chgData name="増田 侑奈" userId="db0807ede88a59a4" providerId="LiveId" clId="{2AED39CF-7D1E-4B36-BE7B-10119DC017F6}" dt="2021-07-08T13:47:51.748" v="75"/>
          <ac:spMkLst>
            <pc:docMk/>
            <pc:sldMk cId="749664868" sldId="256"/>
            <ac:spMk id="3" creationId="{0FF8FD0E-8587-468E-B158-3A4F6B16BDCE}"/>
          </ac:spMkLst>
        </pc:spChg>
      </pc:sldChg>
      <pc:sldChg chg="addSp modSp new mod">
        <pc:chgData name="増田 侑奈" userId="db0807ede88a59a4" providerId="LiveId" clId="{2AED39CF-7D1E-4B36-BE7B-10119DC017F6}" dt="2021-07-09T05:39:28.557" v="640"/>
        <pc:sldMkLst>
          <pc:docMk/>
          <pc:sldMk cId="3663923993" sldId="257"/>
        </pc:sldMkLst>
        <pc:spChg chg="mod">
          <ac:chgData name="増田 侑奈" userId="db0807ede88a59a4" providerId="LiveId" clId="{2AED39CF-7D1E-4B36-BE7B-10119DC017F6}" dt="2021-07-08T13:48:15.311" v="99"/>
          <ac:spMkLst>
            <pc:docMk/>
            <pc:sldMk cId="3663923993" sldId="257"/>
            <ac:spMk id="2" creationId="{5AC0C395-5A26-4536-BE0F-8B0BEFFD434B}"/>
          </ac:spMkLst>
        </pc:spChg>
        <pc:spChg chg="mod">
          <ac:chgData name="増田 侑奈" userId="db0807ede88a59a4" providerId="LiveId" clId="{2AED39CF-7D1E-4B36-BE7B-10119DC017F6}" dt="2021-07-09T05:39:28.557" v="640"/>
          <ac:spMkLst>
            <pc:docMk/>
            <pc:sldMk cId="3663923993" sldId="257"/>
            <ac:spMk id="3" creationId="{18FF7B26-1AF6-4515-8967-7806E3AF5229}"/>
          </ac:spMkLst>
        </pc:spChg>
        <pc:picChg chg="add mod">
          <ac:chgData name="増田 侑奈" userId="db0807ede88a59a4" providerId="LiveId" clId="{2AED39CF-7D1E-4B36-BE7B-10119DC017F6}" dt="2021-07-08T13:59:17.330" v="151" actId="1076"/>
          <ac:picMkLst>
            <pc:docMk/>
            <pc:sldMk cId="3663923993" sldId="257"/>
            <ac:picMk id="5" creationId="{7C4A3B26-E6E6-4070-94B6-450F693B385D}"/>
          </ac:picMkLst>
        </pc:picChg>
      </pc:sldChg>
      <pc:sldChg chg="addSp modSp new mod">
        <pc:chgData name="増田 侑奈" userId="db0807ede88a59a4" providerId="LiveId" clId="{2AED39CF-7D1E-4B36-BE7B-10119DC017F6}" dt="2021-07-09T05:40:47.486" v="769" actId="20577"/>
        <pc:sldMkLst>
          <pc:docMk/>
          <pc:sldMk cId="1273052092" sldId="258"/>
        </pc:sldMkLst>
        <pc:spChg chg="mod">
          <ac:chgData name="増田 侑奈" userId="db0807ede88a59a4" providerId="LiveId" clId="{2AED39CF-7D1E-4B36-BE7B-10119DC017F6}" dt="2021-07-09T02:26:48.789" v="300"/>
          <ac:spMkLst>
            <pc:docMk/>
            <pc:sldMk cId="1273052092" sldId="258"/>
            <ac:spMk id="2" creationId="{FECA3466-2C0C-44E7-AF69-82767BA7814F}"/>
          </ac:spMkLst>
        </pc:spChg>
        <pc:spChg chg="mod">
          <ac:chgData name="増田 侑奈" userId="db0807ede88a59a4" providerId="LiveId" clId="{2AED39CF-7D1E-4B36-BE7B-10119DC017F6}" dt="2021-07-09T05:40:47.486" v="769" actId="20577"/>
          <ac:spMkLst>
            <pc:docMk/>
            <pc:sldMk cId="1273052092" sldId="258"/>
            <ac:spMk id="3" creationId="{E3E5F6CA-3CA4-4A6B-8C63-57D17D9085D0}"/>
          </ac:spMkLst>
        </pc:spChg>
        <pc:picChg chg="add mod">
          <ac:chgData name="増田 侑奈" userId="db0807ede88a59a4" providerId="LiveId" clId="{2AED39CF-7D1E-4B36-BE7B-10119DC017F6}" dt="2021-07-09T02:30:20.096" v="498" actId="1076"/>
          <ac:picMkLst>
            <pc:docMk/>
            <pc:sldMk cId="1273052092" sldId="258"/>
            <ac:picMk id="5" creationId="{CE931DD6-AEA0-405F-91EA-B7F44710ABA1}"/>
          </ac:picMkLst>
        </pc:picChg>
      </pc:sldChg>
      <pc:sldChg chg="addSp modSp new mod">
        <pc:chgData name="増田 侑奈" userId="db0807ede88a59a4" providerId="LiveId" clId="{2AED39CF-7D1E-4B36-BE7B-10119DC017F6}" dt="2021-07-09T05:46:03.922" v="1132" actId="1076"/>
        <pc:sldMkLst>
          <pc:docMk/>
          <pc:sldMk cId="2752913450" sldId="259"/>
        </pc:sldMkLst>
        <pc:spChg chg="mod">
          <ac:chgData name="増田 侑奈" userId="db0807ede88a59a4" providerId="LiveId" clId="{2AED39CF-7D1E-4B36-BE7B-10119DC017F6}" dt="2021-07-09T05:41:22.794" v="785"/>
          <ac:spMkLst>
            <pc:docMk/>
            <pc:sldMk cId="2752913450" sldId="259"/>
            <ac:spMk id="2" creationId="{6798A4BC-681E-4368-99A2-9175250D7393}"/>
          </ac:spMkLst>
        </pc:spChg>
        <pc:spChg chg="mod">
          <ac:chgData name="増田 侑奈" userId="db0807ede88a59a4" providerId="LiveId" clId="{2AED39CF-7D1E-4B36-BE7B-10119DC017F6}" dt="2021-07-09T05:43:38.901" v="1128"/>
          <ac:spMkLst>
            <pc:docMk/>
            <pc:sldMk cId="2752913450" sldId="259"/>
            <ac:spMk id="3" creationId="{633ACB1B-18E3-4D94-A490-8F8DD9D51C06}"/>
          </ac:spMkLst>
        </pc:spChg>
        <pc:picChg chg="add mod">
          <ac:chgData name="増田 侑奈" userId="db0807ede88a59a4" providerId="LiveId" clId="{2AED39CF-7D1E-4B36-BE7B-10119DC017F6}" dt="2021-07-09T05:46:03.922" v="1132" actId="1076"/>
          <ac:picMkLst>
            <pc:docMk/>
            <pc:sldMk cId="2752913450" sldId="259"/>
            <ac:picMk id="5" creationId="{E94A2287-0F3B-4650-9A80-AAB5C219DF45}"/>
          </ac:picMkLst>
        </pc:picChg>
      </pc:sldChg>
      <pc:sldChg chg="modSp new mod">
        <pc:chgData name="増田 侑奈" userId="db0807ede88a59a4" providerId="LiveId" clId="{2AED39CF-7D1E-4B36-BE7B-10119DC017F6}" dt="2021-07-09T05:51:24.981" v="1467"/>
        <pc:sldMkLst>
          <pc:docMk/>
          <pc:sldMk cId="855734116" sldId="260"/>
        </pc:sldMkLst>
        <pc:spChg chg="mod">
          <ac:chgData name="増田 侑奈" userId="db0807ede88a59a4" providerId="LiveId" clId="{2AED39CF-7D1E-4B36-BE7B-10119DC017F6}" dt="2021-07-09T05:46:20.090" v="1156"/>
          <ac:spMkLst>
            <pc:docMk/>
            <pc:sldMk cId="855734116" sldId="260"/>
            <ac:spMk id="2" creationId="{E753FD48-6E2F-4190-B6F0-15FBA0A137F5}"/>
          </ac:spMkLst>
        </pc:spChg>
        <pc:spChg chg="mod">
          <ac:chgData name="増田 侑奈" userId="db0807ede88a59a4" providerId="LiveId" clId="{2AED39CF-7D1E-4B36-BE7B-10119DC017F6}" dt="2021-07-09T05:51:24.981" v="1467"/>
          <ac:spMkLst>
            <pc:docMk/>
            <pc:sldMk cId="855734116" sldId="260"/>
            <ac:spMk id="3" creationId="{EEBD41D6-3034-4FAD-AFCA-45886A98E178}"/>
          </ac:spMkLst>
        </pc:spChg>
      </pc:sldChg>
      <pc:sldChg chg="modSp new mod">
        <pc:chgData name="増田 侑奈" userId="db0807ede88a59a4" providerId="LiveId" clId="{2AED39CF-7D1E-4B36-BE7B-10119DC017F6}" dt="2021-07-09T05:52:57.494" v="1660"/>
        <pc:sldMkLst>
          <pc:docMk/>
          <pc:sldMk cId="539823139" sldId="261"/>
        </pc:sldMkLst>
        <pc:spChg chg="mod">
          <ac:chgData name="増田 侑奈" userId="db0807ede88a59a4" providerId="LiveId" clId="{2AED39CF-7D1E-4B36-BE7B-10119DC017F6}" dt="2021-07-09T05:51:43.030" v="1497"/>
          <ac:spMkLst>
            <pc:docMk/>
            <pc:sldMk cId="539823139" sldId="261"/>
            <ac:spMk id="2" creationId="{C9DF9702-68EE-4669-9E2C-8D62EE8F577F}"/>
          </ac:spMkLst>
        </pc:spChg>
        <pc:spChg chg="mod">
          <ac:chgData name="増田 侑奈" userId="db0807ede88a59a4" providerId="LiveId" clId="{2AED39CF-7D1E-4B36-BE7B-10119DC017F6}" dt="2021-07-09T05:52:57.494" v="1660"/>
          <ac:spMkLst>
            <pc:docMk/>
            <pc:sldMk cId="539823139" sldId="261"/>
            <ac:spMk id="3" creationId="{73A28658-270B-49FB-A172-6082BE94B47E}"/>
          </ac:spMkLst>
        </pc:spChg>
      </pc:sldChg>
      <pc:sldChg chg="new del">
        <pc:chgData name="増田 侑奈" userId="db0807ede88a59a4" providerId="LiveId" clId="{2AED39CF-7D1E-4B36-BE7B-10119DC017F6}" dt="2021-07-09T05:53:31.867" v="1663" actId="2696"/>
        <pc:sldMkLst>
          <pc:docMk/>
          <pc:sldMk cId="1076333637" sldId="262"/>
        </pc:sldMkLst>
      </pc:sldChg>
      <pc:sldChg chg="add">
        <pc:chgData name="増田 侑奈" userId="db0807ede88a59a4" providerId="LiveId" clId="{2AED39CF-7D1E-4B36-BE7B-10119DC017F6}" dt="2021-07-09T05:53:27.238" v="1662"/>
        <pc:sldMkLst>
          <pc:docMk/>
          <pc:sldMk cId="98445574" sldId="263"/>
        </pc:sldMkLst>
      </pc:sldChg>
    </pc:docChg>
  </pc:docChgLst>
  <pc:docChgLst>
    <pc:chgData name="増田 侑奈" userId="db0807ede88a59a4" providerId="LiveId" clId="{29AC27AC-8E37-476C-9681-ECE8E5EEE0FC}"/>
    <pc:docChg chg="undo custSel modSld">
      <pc:chgData name="増田 侑奈" userId="db0807ede88a59a4" providerId="LiveId" clId="{29AC27AC-8E37-476C-9681-ECE8E5EEE0FC}" dt="2022-02-24T03:16:06.080" v="180"/>
      <pc:docMkLst>
        <pc:docMk/>
      </pc:docMkLst>
      <pc:sldChg chg="modSp mod modNotesTx">
        <pc:chgData name="増田 侑奈" userId="db0807ede88a59a4" providerId="LiveId" clId="{29AC27AC-8E37-476C-9681-ECE8E5EEE0FC}" dt="2022-02-16T06:51:59.633" v="26"/>
        <pc:sldMkLst>
          <pc:docMk/>
          <pc:sldMk cId="3663923993" sldId="257"/>
        </pc:sldMkLst>
        <pc:spChg chg="mod">
          <ac:chgData name="増田 侑奈" userId="db0807ede88a59a4" providerId="LiveId" clId="{29AC27AC-8E37-476C-9681-ECE8E5EEE0FC}" dt="2021-08-07T12:34:40.906" v="20" actId="20577"/>
          <ac:spMkLst>
            <pc:docMk/>
            <pc:sldMk cId="3663923993" sldId="257"/>
            <ac:spMk id="2" creationId="{5AC0C395-5A26-4536-BE0F-8B0BEFFD434B}"/>
          </ac:spMkLst>
        </pc:spChg>
        <pc:spChg chg="mod">
          <ac:chgData name="増田 侑奈" userId="db0807ede88a59a4" providerId="LiveId" clId="{29AC27AC-8E37-476C-9681-ECE8E5EEE0FC}" dt="2021-08-07T12:24:46.326" v="6" actId="2711"/>
          <ac:spMkLst>
            <pc:docMk/>
            <pc:sldMk cId="3663923993" sldId="257"/>
            <ac:spMk id="3" creationId="{18FF7B26-1AF6-4515-8967-7806E3AF5229}"/>
          </ac:spMkLst>
        </pc:spChg>
        <pc:picChg chg="mod">
          <ac:chgData name="増田 侑奈" userId="db0807ede88a59a4" providerId="LiveId" clId="{29AC27AC-8E37-476C-9681-ECE8E5EEE0FC}" dt="2021-08-07T12:25:10.525" v="7" actId="1076"/>
          <ac:picMkLst>
            <pc:docMk/>
            <pc:sldMk cId="3663923993" sldId="257"/>
            <ac:picMk id="4" creationId="{E14DE2D2-A17A-4B15-A96C-272D0117707E}"/>
          </ac:picMkLst>
        </pc:picChg>
      </pc:sldChg>
      <pc:sldChg chg="delSp modSp mod delAnim modNotesTx">
        <pc:chgData name="増田 侑奈" userId="db0807ede88a59a4" providerId="LiveId" clId="{29AC27AC-8E37-476C-9681-ECE8E5EEE0FC}" dt="2022-02-17T07:34:09.642" v="126" actId="20577"/>
        <pc:sldMkLst>
          <pc:docMk/>
          <pc:sldMk cId="1273052092" sldId="258"/>
        </pc:sldMkLst>
        <pc:spChg chg="mod">
          <ac:chgData name="増田 侑奈" userId="db0807ede88a59a4" providerId="LiveId" clId="{29AC27AC-8E37-476C-9681-ECE8E5EEE0FC}" dt="2021-08-07T12:34:43.998" v="21" actId="20577"/>
          <ac:spMkLst>
            <pc:docMk/>
            <pc:sldMk cId="1273052092" sldId="258"/>
            <ac:spMk id="2" creationId="{FECA3466-2C0C-44E7-AF69-82767BA7814F}"/>
          </ac:spMkLst>
        </pc:spChg>
        <pc:spChg chg="mod">
          <ac:chgData name="増田 侑奈" userId="db0807ede88a59a4" providerId="LiveId" clId="{29AC27AC-8E37-476C-9681-ECE8E5EEE0FC}" dt="2021-08-07T12:25:29.950" v="8" actId="2711"/>
          <ac:spMkLst>
            <pc:docMk/>
            <pc:sldMk cId="1273052092" sldId="258"/>
            <ac:spMk id="3" creationId="{E3E5F6CA-3CA4-4A6B-8C63-57D17D9085D0}"/>
          </ac:spMkLst>
        </pc:spChg>
        <pc:picChg chg="del mod">
          <ac:chgData name="増田 侑奈" userId="db0807ede88a59a4" providerId="LiveId" clId="{29AC27AC-8E37-476C-9681-ECE8E5EEE0FC}" dt="2022-02-17T07:33:08.613" v="124" actId="478"/>
          <ac:picMkLst>
            <pc:docMk/>
            <pc:sldMk cId="1273052092" sldId="258"/>
            <ac:picMk id="4" creationId="{666428A5-8D69-468C-ABF3-77A83EBE142E}"/>
          </ac:picMkLst>
        </pc:picChg>
        <pc:picChg chg="del">
          <ac:chgData name="増田 侑奈" userId="db0807ede88a59a4" providerId="LiveId" clId="{29AC27AC-8E37-476C-9681-ECE8E5EEE0FC}" dt="2022-02-17T07:33:06.049" v="123" actId="478"/>
          <ac:picMkLst>
            <pc:docMk/>
            <pc:sldMk cId="1273052092" sldId="258"/>
            <ac:picMk id="6" creationId="{9F6ADF6E-2DA4-4330-8925-7BC54CA4E97B}"/>
          </ac:picMkLst>
        </pc:picChg>
        <pc:picChg chg="mod">
          <ac:chgData name="増田 侑奈" userId="db0807ede88a59a4" providerId="LiveId" clId="{29AC27AC-8E37-476C-9681-ECE8E5EEE0FC}" dt="2022-02-17T07:34:00.336" v="125" actId="1076"/>
          <ac:picMkLst>
            <pc:docMk/>
            <pc:sldMk cId="1273052092" sldId="258"/>
            <ac:picMk id="7" creationId="{FAAE9F24-E01D-4D18-983F-B2E672B0AE6D}"/>
          </ac:picMkLst>
        </pc:picChg>
      </pc:sldChg>
      <pc:sldChg chg="delSp modSp mod delAnim modAnim modNotesTx">
        <pc:chgData name="増田 侑奈" userId="db0807ede88a59a4" providerId="LiveId" clId="{29AC27AC-8E37-476C-9681-ECE8E5EEE0FC}" dt="2022-02-17T07:35:28.273" v="129" actId="20577"/>
        <pc:sldMkLst>
          <pc:docMk/>
          <pc:sldMk cId="2752913450" sldId="259"/>
        </pc:sldMkLst>
        <pc:spChg chg="mod">
          <ac:chgData name="増田 侑奈" userId="db0807ede88a59a4" providerId="LiveId" clId="{29AC27AC-8E37-476C-9681-ECE8E5EEE0FC}" dt="2021-08-07T12:34:47.577" v="22" actId="20577"/>
          <ac:spMkLst>
            <pc:docMk/>
            <pc:sldMk cId="2752913450" sldId="259"/>
            <ac:spMk id="2" creationId="{6798A4BC-681E-4368-99A2-9175250D7393}"/>
          </ac:spMkLst>
        </pc:spChg>
        <pc:spChg chg="mod">
          <ac:chgData name="増田 侑奈" userId="db0807ede88a59a4" providerId="LiveId" clId="{29AC27AC-8E37-476C-9681-ECE8E5EEE0FC}" dt="2022-02-16T06:58:26.729" v="53" actId="20577"/>
          <ac:spMkLst>
            <pc:docMk/>
            <pc:sldMk cId="2752913450" sldId="259"/>
            <ac:spMk id="3" creationId="{633ACB1B-18E3-4D94-A490-8F8DD9D51C06}"/>
          </ac:spMkLst>
        </pc:spChg>
        <pc:picChg chg="del mod">
          <ac:chgData name="増田 侑奈" userId="db0807ede88a59a4" providerId="LiveId" clId="{29AC27AC-8E37-476C-9681-ECE8E5EEE0FC}" dt="2022-02-17T07:34:17.599" v="127" actId="478"/>
          <ac:picMkLst>
            <pc:docMk/>
            <pc:sldMk cId="2752913450" sldId="259"/>
            <ac:picMk id="4" creationId="{48215CB1-C273-4274-91A6-426A924DCA49}"/>
          </ac:picMkLst>
        </pc:picChg>
        <pc:picChg chg="mod">
          <ac:chgData name="増田 侑奈" userId="db0807ede88a59a4" providerId="LiveId" clId="{29AC27AC-8E37-476C-9681-ECE8E5EEE0FC}" dt="2022-02-17T07:35:24.199" v="128" actId="1076"/>
          <ac:picMkLst>
            <pc:docMk/>
            <pc:sldMk cId="2752913450" sldId="259"/>
            <ac:picMk id="6" creationId="{C11421AC-6BB5-4348-B024-7378020CE263}"/>
          </ac:picMkLst>
        </pc:picChg>
      </pc:sldChg>
      <pc:sldChg chg="modSp mod modNotesTx">
        <pc:chgData name="増田 侑奈" userId="db0807ede88a59a4" providerId="LiveId" clId="{29AC27AC-8E37-476C-9681-ECE8E5EEE0FC}" dt="2022-02-16T06:54:19.980" v="29"/>
        <pc:sldMkLst>
          <pc:docMk/>
          <pc:sldMk cId="855734116" sldId="260"/>
        </pc:sldMkLst>
        <pc:spChg chg="mod">
          <ac:chgData name="増田 侑奈" userId="db0807ede88a59a4" providerId="LiveId" clId="{29AC27AC-8E37-476C-9681-ECE8E5EEE0FC}" dt="2021-08-07T12:34:50.560" v="23" actId="20577"/>
          <ac:spMkLst>
            <pc:docMk/>
            <pc:sldMk cId="855734116" sldId="260"/>
            <ac:spMk id="2" creationId="{E753FD48-6E2F-4190-B6F0-15FBA0A137F5}"/>
          </ac:spMkLst>
        </pc:spChg>
        <pc:spChg chg="mod">
          <ac:chgData name="増田 侑奈" userId="db0807ede88a59a4" providerId="LiveId" clId="{29AC27AC-8E37-476C-9681-ECE8E5EEE0FC}" dt="2021-08-07T12:26:27.780" v="12" actId="2711"/>
          <ac:spMkLst>
            <pc:docMk/>
            <pc:sldMk cId="855734116" sldId="260"/>
            <ac:spMk id="3" creationId="{EEBD41D6-3034-4FAD-AFCA-45886A98E178}"/>
          </ac:spMkLst>
        </pc:spChg>
        <pc:picChg chg="mod">
          <ac:chgData name="増田 侑奈" userId="db0807ede88a59a4" providerId="LiveId" clId="{29AC27AC-8E37-476C-9681-ECE8E5EEE0FC}" dt="2021-08-07T12:26:39.990" v="14" actId="1076"/>
          <ac:picMkLst>
            <pc:docMk/>
            <pc:sldMk cId="855734116" sldId="260"/>
            <ac:picMk id="4" creationId="{DBCAD70D-B19C-4135-9B54-28921426BF46}"/>
          </ac:picMkLst>
        </pc:picChg>
      </pc:sldChg>
      <pc:sldChg chg="modSp mod modNotesTx">
        <pc:chgData name="増田 侑奈" userId="db0807ede88a59a4" providerId="LiveId" clId="{29AC27AC-8E37-476C-9681-ECE8E5EEE0FC}" dt="2022-02-16T06:54:34.657" v="30"/>
        <pc:sldMkLst>
          <pc:docMk/>
          <pc:sldMk cId="539823139" sldId="261"/>
        </pc:sldMkLst>
        <pc:spChg chg="mod">
          <ac:chgData name="増田 侑奈" userId="db0807ede88a59a4" providerId="LiveId" clId="{29AC27AC-8E37-476C-9681-ECE8E5EEE0FC}" dt="2021-08-07T12:34:53.576" v="24" actId="20577"/>
          <ac:spMkLst>
            <pc:docMk/>
            <pc:sldMk cId="539823139" sldId="261"/>
            <ac:spMk id="2" creationId="{C9DF9702-68EE-4669-9E2C-8D62EE8F577F}"/>
          </ac:spMkLst>
        </pc:spChg>
        <pc:spChg chg="mod">
          <ac:chgData name="増田 侑奈" userId="db0807ede88a59a4" providerId="LiveId" clId="{29AC27AC-8E37-476C-9681-ECE8E5EEE0FC}" dt="2021-08-07T12:26:56.025" v="15" actId="2711"/>
          <ac:spMkLst>
            <pc:docMk/>
            <pc:sldMk cId="539823139" sldId="261"/>
            <ac:spMk id="3" creationId="{73A28658-270B-49FB-A172-6082BE94B47E}"/>
          </ac:spMkLst>
        </pc:spChg>
        <pc:picChg chg="mod">
          <ac:chgData name="増田 侑奈" userId="db0807ede88a59a4" providerId="LiveId" clId="{29AC27AC-8E37-476C-9681-ECE8E5EEE0FC}" dt="2021-08-07T12:27:00.081" v="16" actId="1076"/>
          <ac:picMkLst>
            <pc:docMk/>
            <pc:sldMk cId="539823139" sldId="261"/>
            <ac:picMk id="4" creationId="{486A367A-31CD-4355-9BE0-ED90E9E05189}"/>
          </ac:picMkLst>
        </pc:picChg>
      </pc:sldChg>
      <pc:sldChg chg="delSp modSp mod delAnim modNotesTx">
        <pc:chgData name="増田 侑奈" userId="db0807ede88a59a4" providerId="LiveId" clId="{29AC27AC-8E37-476C-9681-ECE8E5EEE0FC}" dt="2022-02-17T07:36:51.425" v="132" actId="20577"/>
        <pc:sldMkLst>
          <pc:docMk/>
          <pc:sldMk cId="833148546" sldId="262"/>
        </pc:sldMkLst>
        <pc:spChg chg="mod">
          <ac:chgData name="増田 侑奈" userId="db0807ede88a59a4" providerId="LiveId" clId="{29AC27AC-8E37-476C-9681-ECE8E5EEE0FC}" dt="2021-08-07T12:27:21.919" v="18" actId="2711"/>
          <ac:spMkLst>
            <pc:docMk/>
            <pc:sldMk cId="833148546" sldId="262"/>
            <ac:spMk id="2" creationId="{94F0FA3A-409D-4356-9A45-F799C5FCC3A9}"/>
          </ac:spMkLst>
        </pc:spChg>
        <pc:spChg chg="mod">
          <ac:chgData name="増田 侑奈" userId="db0807ede88a59a4" providerId="LiveId" clId="{29AC27AC-8E37-476C-9681-ECE8E5EEE0FC}" dt="2022-02-16T07:00:00.231" v="122" actId="20577"/>
          <ac:spMkLst>
            <pc:docMk/>
            <pc:sldMk cId="833148546" sldId="262"/>
            <ac:spMk id="3" creationId="{55369C17-B9C5-4E03-9EAB-6636774A2B58}"/>
          </ac:spMkLst>
        </pc:spChg>
        <pc:picChg chg="del mod">
          <ac:chgData name="増田 侑奈" userId="db0807ede88a59a4" providerId="LiveId" clId="{29AC27AC-8E37-476C-9681-ECE8E5EEE0FC}" dt="2022-02-17T07:36:44.534" v="130" actId="478"/>
          <ac:picMkLst>
            <pc:docMk/>
            <pc:sldMk cId="833148546" sldId="262"/>
            <ac:picMk id="4" creationId="{2603B875-70AB-4FE4-9AF6-C6E9D3CB8F6A}"/>
          </ac:picMkLst>
        </pc:picChg>
        <pc:picChg chg="mod">
          <ac:chgData name="増田 侑奈" userId="db0807ede88a59a4" providerId="LiveId" clId="{29AC27AC-8E37-476C-9681-ECE8E5EEE0FC}" dt="2022-02-17T07:36:47.847" v="131" actId="1076"/>
          <ac:picMkLst>
            <pc:docMk/>
            <pc:sldMk cId="833148546" sldId="262"/>
            <ac:picMk id="5" creationId="{3DB5FAA9-9B32-4526-96FD-A0FCB60B722E}"/>
          </ac:picMkLst>
        </pc:picChg>
      </pc:sldChg>
      <pc:sldChg chg="modSp mod modNotesTx">
        <pc:chgData name="増田 侑奈" userId="db0807ede88a59a4" providerId="LiveId" clId="{29AC27AC-8E37-476C-9681-ECE8E5EEE0FC}" dt="2022-02-24T03:16:06.080" v="180"/>
        <pc:sldMkLst>
          <pc:docMk/>
          <pc:sldMk cId="4059389476" sldId="264"/>
        </pc:sldMkLst>
        <pc:spChg chg="mod">
          <ac:chgData name="増田 侑奈" userId="db0807ede88a59a4" providerId="LiveId" clId="{29AC27AC-8E37-476C-9681-ECE8E5EEE0FC}" dt="2021-08-07T12:24:10.365" v="4" actId="1076"/>
          <ac:spMkLst>
            <pc:docMk/>
            <pc:sldMk cId="4059389476" sldId="264"/>
            <ac:spMk id="2" creationId="{375AC361-3225-41D5-B85A-D7CB09064EDA}"/>
          </ac:spMkLst>
        </pc:spChg>
        <pc:spChg chg="mod">
          <ac:chgData name="増田 侑奈" userId="db0807ede88a59a4" providerId="LiveId" clId="{29AC27AC-8E37-476C-9681-ECE8E5EEE0FC}" dt="2022-02-24T03:16:06.080" v="180"/>
          <ac:spMkLst>
            <pc:docMk/>
            <pc:sldMk cId="4059389476" sldId="264"/>
            <ac:spMk id="3" creationId="{A6D0C1EC-06F8-4F9A-B04C-C4ADCA9814B0}"/>
          </ac:spMkLst>
        </pc:spChg>
        <pc:picChg chg="mod">
          <ac:chgData name="増田 侑奈" userId="db0807ede88a59a4" providerId="LiveId" clId="{29AC27AC-8E37-476C-9681-ECE8E5EEE0FC}" dt="2021-08-07T12:24:19.314" v="5" actId="1076"/>
          <ac:picMkLst>
            <pc:docMk/>
            <pc:sldMk cId="4059389476" sldId="264"/>
            <ac:picMk id="4" creationId="{F0F12E35-FEC1-4DD7-AC3C-586FC60686FB}"/>
          </ac:picMkLst>
        </pc:picChg>
      </pc:sldChg>
    </pc:docChg>
  </pc:docChgLst>
  <pc:docChgLst>
    <pc:chgData name="増田 侑奈" userId="db0807ede88a59a4" providerId="LiveId" clId="{24AE65F1-9226-4ABF-86B5-B4583D7DC996}"/>
    <pc:docChg chg="undo custSel addSld delSld modSld">
      <pc:chgData name="増田 侑奈" userId="db0807ede88a59a4" providerId="LiveId" clId="{24AE65F1-9226-4ABF-86B5-B4583D7DC996}" dt="2021-07-16T06:00:46.598" v="1778"/>
      <pc:docMkLst>
        <pc:docMk/>
      </pc:docMkLst>
      <pc:sldChg chg="del">
        <pc:chgData name="増田 侑奈" userId="db0807ede88a59a4" providerId="LiveId" clId="{24AE65F1-9226-4ABF-86B5-B4583D7DC996}" dt="2021-07-11T09:38:50.184" v="1" actId="2696"/>
        <pc:sldMkLst>
          <pc:docMk/>
          <pc:sldMk cId="749664868" sldId="256"/>
        </pc:sldMkLst>
      </pc:sldChg>
      <pc:sldChg chg="modSp mod modAnim">
        <pc:chgData name="増田 侑奈" userId="db0807ede88a59a4" providerId="LiveId" clId="{24AE65F1-9226-4ABF-86B5-B4583D7DC996}" dt="2021-07-13T10:25:17.782" v="1596"/>
        <pc:sldMkLst>
          <pc:docMk/>
          <pc:sldMk cId="3663923993" sldId="257"/>
        </pc:sldMkLst>
        <pc:spChg chg="mod">
          <ac:chgData name="増田 侑奈" userId="db0807ede88a59a4" providerId="LiveId" clId="{24AE65F1-9226-4ABF-86B5-B4583D7DC996}" dt="2021-07-13T10:04:08.050" v="1589" actId="2711"/>
          <ac:spMkLst>
            <pc:docMk/>
            <pc:sldMk cId="3663923993" sldId="257"/>
            <ac:spMk id="2" creationId="{5AC0C395-5A26-4536-BE0F-8B0BEFFD434B}"/>
          </ac:spMkLst>
        </pc:spChg>
        <pc:spChg chg="mod">
          <ac:chgData name="増田 侑奈" userId="db0807ede88a59a4" providerId="LiveId" clId="{24AE65F1-9226-4ABF-86B5-B4583D7DC996}" dt="2021-07-13T10:04:08.050" v="1589" actId="2711"/>
          <ac:spMkLst>
            <pc:docMk/>
            <pc:sldMk cId="3663923993" sldId="257"/>
            <ac:spMk id="3" creationId="{18FF7B26-1AF6-4515-8967-7806E3AF5229}"/>
          </ac:spMkLst>
        </pc:spChg>
        <pc:picChg chg="mod">
          <ac:chgData name="増田 侑奈" userId="db0807ede88a59a4" providerId="LiveId" clId="{24AE65F1-9226-4ABF-86B5-B4583D7DC996}" dt="2021-07-11T09:43:33.813" v="387" actId="1076"/>
          <ac:picMkLst>
            <pc:docMk/>
            <pc:sldMk cId="3663923993" sldId="257"/>
            <ac:picMk id="5" creationId="{7C4A3B26-E6E6-4070-94B6-450F693B385D}"/>
          </ac:picMkLst>
        </pc:picChg>
      </pc:sldChg>
      <pc:sldChg chg="modSp mod">
        <pc:chgData name="増田 侑奈" userId="db0807ede88a59a4" providerId="LiveId" clId="{24AE65F1-9226-4ABF-86B5-B4583D7DC996}" dt="2021-07-13T10:04:19.927" v="1590" actId="2711"/>
        <pc:sldMkLst>
          <pc:docMk/>
          <pc:sldMk cId="1273052092" sldId="258"/>
        </pc:sldMkLst>
        <pc:spChg chg="mod">
          <ac:chgData name="増田 侑奈" userId="db0807ede88a59a4" providerId="LiveId" clId="{24AE65F1-9226-4ABF-86B5-B4583D7DC996}" dt="2021-07-13T10:04:19.927" v="1590" actId="2711"/>
          <ac:spMkLst>
            <pc:docMk/>
            <pc:sldMk cId="1273052092" sldId="258"/>
            <ac:spMk id="2" creationId="{FECA3466-2C0C-44E7-AF69-82767BA7814F}"/>
          </ac:spMkLst>
        </pc:spChg>
        <pc:spChg chg="mod">
          <ac:chgData name="増田 侑奈" userId="db0807ede88a59a4" providerId="LiveId" clId="{24AE65F1-9226-4ABF-86B5-B4583D7DC996}" dt="2021-07-13T10:04:19.927" v="1590" actId="2711"/>
          <ac:spMkLst>
            <pc:docMk/>
            <pc:sldMk cId="1273052092" sldId="258"/>
            <ac:spMk id="3" creationId="{E3E5F6CA-3CA4-4A6B-8C63-57D17D9085D0}"/>
          </ac:spMkLst>
        </pc:spChg>
      </pc:sldChg>
      <pc:sldChg chg="modSp mod modAnim">
        <pc:chgData name="増田 侑奈" userId="db0807ede88a59a4" providerId="LiveId" clId="{24AE65F1-9226-4ABF-86B5-B4583D7DC996}" dt="2021-07-13T10:59:08.119" v="1597"/>
        <pc:sldMkLst>
          <pc:docMk/>
          <pc:sldMk cId="2752913450" sldId="259"/>
        </pc:sldMkLst>
        <pc:spChg chg="mod">
          <ac:chgData name="増田 侑奈" userId="db0807ede88a59a4" providerId="LiveId" clId="{24AE65F1-9226-4ABF-86B5-B4583D7DC996}" dt="2021-07-13T10:04:28.084" v="1591" actId="2711"/>
          <ac:spMkLst>
            <pc:docMk/>
            <pc:sldMk cId="2752913450" sldId="259"/>
            <ac:spMk id="2" creationId="{6798A4BC-681E-4368-99A2-9175250D7393}"/>
          </ac:spMkLst>
        </pc:spChg>
        <pc:spChg chg="mod">
          <ac:chgData name="増田 侑奈" userId="db0807ede88a59a4" providerId="LiveId" clId="{24AE65F1-9226-4ABF-86B5-B4583D7DC996}" dt="2021-07-13T10:04:28.084" v="1591" actId="2711"/>
          <ac:spMkLst>
            <pc:docMk/>
            <pc:sldMk cId="2752913450" sldId="259"/>
            <ac:spMk id="3" creationId="{633ACB1B-18E3-4D94-A490-8F8DD9D51C06}"/>
          </ac:spMkLst>
        </pc:spChg>
      </pc:sldChg>
      <pc:sldChg chg="modSp mod">
        <pc:chgData name="増田 侑奈" userId="db0807ede88a59a4" providerId="LiveId" clId="{24AE65F1-9226-4ABF-86B5-B4583D7DC996}" dt="2021-07-13T10:04:35.292" v="1592" actId="2711"/>
        <pc:sldMkLst>
          <pc:docMk/>
          <pc:sldMk cId="855734116" sldId="260"/>
        </pc:sldMkLst>
        <pc:spChg chg="mod">
          <ac:chgData name="増田 侑奈" userId="db0807ede88a59a4" providerId="LiveId" clId="{24AE65F1-9226-4ABF-86B5-B4583D7DC996}" dt="2021-07-13T10:04:35.292" v="1592" actId="2711"/>
          <ac:spMkLst>
            <pc:docMk/>
            <pc:sldMk cId="855734116" sldId="260"/>
            <ac:spMk id="2" creationId="{E753FD48-6E2F-4190-B6F0-15FBA0A137F5}"/>
          </ac:spMkLst>
        </pc:spChg>
        <pc:spChg chg="mod">
          <ac:chgData name="増田 侑奈" userId="db0807ede88a59a4" providerId="LiveId" clId="{24AE65F1-9226-4ABF-86B5-B4583D7DC996}" dt="2021-07-13T10:04:35.292" v="1592" actId="2711"/>
          <ac:spMkLst>
            <pc:docMk/>
            <pc:sldMk cId="855734116" sldId="260"/>
            <ac:spMk id="3" creationId="{EEBD41D6-3034-4FAD-AFCA-45886A98E178}"/>
          </ac:spMkLst>
        </pc:spChg>
      </pc:sldChg>
      <pc:sldChg chg="modSp mod">
        <pc:chgData name="増田 侑奈" userId="db0807ede88a59a4" providerId="LiveId" clId="{24AE65F1-9226-4ABF-86B5-B4583D7DC996}" dt="2021-07-13T10:04:43.743" v="1593" actId="2711"/>
        <pc:sldMkLst>
          <pc:docMk/>
          <pc:sldMk cId="539823139" sldId="261"/>
        </pc:sldMkLst>
        <pc:spChg chg="mod">
          <ac:chgData name="増田 侑奈" userId="db0807ede88a59a4" providerId="LiveId" clId="{24AE65F1-9226-4ABF-86B5-B4583D7DC996}" dt="2021-07-13T10:04:43.743" v="1593" actId="2711"/>
          <ac:spMkLst>
            <pc:docMk/>
            <pc:sldMk cId="539823139" sldId="261"/>
            <ac:spMk id="2" creationId="{C9DF9702-68EE-4669-9E2C-8D62EE8F577F}"/>
          </ac:spMkLst>
        </pc:spChg>
        <pc:spChg chg="mod">
          <ac:chgData name="増田 侑奈" userId="db0807ede88a59a4" providerId="LiveId" clId="{24AE65F1-9226-4ABF-86B5-B4583D7DC996}" dt="2021-07-13T10:04:43.743" v="1593" actId="2711"/>
          <ac:spMkLst>
            <pc:docMk/>
            <pc:sldMk cId="539823139" sldId="261"/>
            <ac:spMk id="3" creationId="{73A28658-270B-49FB-A172-6082BE94B47E}"/>
          </ac:spMkLst>
        </pc:spChg>
      </pc:sldChg>
      <pc:sldChg chg="modSp add mod">
        <pc:chgData name="増田 侑奈" userId="db0807ede88a59a4" providerId="LiveId" clId="{24AE65F1-9226-4ABF-86B5-B4583D7DC996}" dt="2021-07-13T10:04:51.560" v="1594" actId="2711"/>
        <pc:sldMkLst>
          <pc:docMk/>
          <pc:sldMk cId="833148546" sldId="262"/>
        </pc:sldMkLst>
        <pc:spChg chg="mod">
          <ac:chgData name="増田 侑奈" userId="db0807ede88a59a4" providerId="LiveId" clId="{24AE65F1-9226-4ABF-86B5-B4583D7DC996}" dt="2021-07-13T10:04:51.560" v="1594" actId="2711"/>
          <ac:spMkLst>
            <pc:docMk/>
            <pc:sldMk cId="833148546" sldId="262"/>
            <ac:spMk id="2" creationId="{94F0FA3A-409D-4356-9A45-F799C5FCC3A9}"/>
          </ac:spMkLst>
        </pc:spChg>
        <pc:spChg chg="mod">
          <ac:chgData name="増田 侑奈" userId="db0807ede88a59a4" providerId="LiveId" clId="{24AE65F1-9226-4ABF-86B5-B4583D7DC996}" dt="2021-07-13T10:04:51.560" v="1594" actId="2711"/>
          <ac:spMkLst>
            <pc:docMk/>
            <pc:sldMk cId="833148546" sldId="262"/>
            <ac:spMk id="3" creationId="{55369C17-B9C5-4E03-9EAB-6636774A2B58}"/>
          </ac:spMkLst>
        </pc:spChg>
      </pc:sldChg>
      <pc:sldChg chg="del">
        <pc:chgData name="増田 侑奈" userId="db0807ede88a59a4" providerId="LiveId" clId="{24AE65F1-9226-4ABF-86B5-B4583D7DC996}" dt="2021-07-11T14:32:19.355" v="527" actId="2696"/>
        <pc:sldMkLst>
          <pc:docMk/>
          <pc:sldMk cId="98445574" sldId="263"/>
        </pc:sldMkLst>
      </pc:sldChg>
      <pc:sldChg chg="modSp add mod">
        <pc:chgData name="増田 侑奈" userId="db0807ede88a59a4" providerId="LiveId" clId="{24AE65F1-9226-4ABF-86B5-B4583D7DC996}" dt="2021-07-16T06:00:46.598" v="1778"/>
        <pc:sldMkLst>
          <pc:docMk/>
          <pc:sldMk cId="4059389476" sldId="264"/>
        </pc:sldMkLst>
        <pc:spChg chg="mod">
          <ac:chgData name="増田 侑奈" userId="db0807ede88a59a4" providerId="LiveId" clId="{24AE65F1-9226-4ABF-86B5-B4583D7DC996}" dt="2021-07-16T06:00:46.598" v="1778"/>
          <ac:spMkLst>
            <pc:docMk/>
            <pc:sldMk cId="4059389476" sldId="264"/>
            <ac:spMk id="2" creationId="{375AC361-3225-41D5-B85A-D7CB09064EDA}"/>
          </ac:spMkLst>
        </pc:spChg>
        <pc:spChg chg="mod">
          <ac:chgData name="増田 侑奈" userId="db0807ede88a59a4" providerId="LiveId" clId="{24AE65F1-9226-4ABF-86B5-B4583D7DC996}" dt="2021-07-16T06:00:39.325" v="1740"/>
          <ac:spMkLst>
            <pc:docMk/>
            <pc:sldMk cId="4059389476" sldId="264"/>
            <ac:spMk id="3" creationId="{A6D0C1EC-06F8-4F9A-B04C-C4ADCA9814B0}"/>
          </ac:spMkLst>
        </pc:spChg>
      </pc:sldChg>
      <pc:sldChg chg="modSp new del mod">
        <pc:chgData name="増田 侑奈" userId="db0807ede88a59a4" providerId="LiveId" clId="{24AE65F1-9226-4ABF-86B5-B4583D7DC996}" dt="2021-07-11T09:44:28.781" v="404" actId="2696"/>
        <pc:sldMkLst>
          <pc:docMk/>
          <pc:sldMk cId="1444584542" sldId="265"/>
        </pc:sldMkLst>
        <pc:spChg chg="mod">
          <ac:chgData name="増田 侑奈" userId="db0807ede88a59a4" providerId="LiveId" clId="{24AE65F1-9226-4ABF-86B5-B4583D7DC996}" dt="2021-07-11T09:39:37.544" v="77"/>
          <ac:spMkLst>
            <pc:docMk/>
            <pc:sldMk cId="1444584542" sldId="265"/>
            <ac:spMk id="2" creationId="{C4D51CA2-A720-4D26-8EF2-BBB38C959591}"/>
          </ac:spMkLst>
        </pc:spChg>
        <pc:spChg chg="mod">
          <ac:chgData name="増田 侑奈" userId="db0807ede88a59a4" providerId="LiveId" clId="{24AE65F1-9226-4ABF-86B5-B4583D7DC996}" dt="2021-07-11T09:43:40.447" v="403"/>
          <ac:spMkLst>
            <pc:docMk/>
            <pc:sldMk cId="1444584542" sldId="265"/>
            <ac:spMk id="3" creationId="{59930082-7047-4497-8229-5C81272C6E80}"/>
          </ac:spMkLst>
        </pc:spChg>
      </pc:sldChg>
      <pc:sldChg chg="addSp delSp modSp new del mod">
        <pc:chgData name="増田 侑奈" userId="db0807ede88a59a4" providerId="LiveId" clId="{24AE65F1-9226-4ABF-86B5-B4583D7DC996}" dt="2021-07-13T03:40:13.943" v="1584" actId="2696"/>
        <pc:sldMkLst>
          <pc:docMk/>
          <pc:sldMk cId="1519466289" sldId="265"/>
        </pc:sldMkLst>
        <pc:spChg chg="mod">
          <ac:chgData name="増田 侑奈" userId="db0807ede88a59a4" providerId="LiveId" clId="{24AE65F1-9226-4ABF-86B5-B4583D7DC996}" dt="2021-07-11T15:42:10.452" v="697" actId="20577"/>
          <ac:spMkLst>
            <pc:docMk/>
            <pc:sldMk cId="1519466289" sldId="265"/>
            <ac:spMk id="2" creationId="{642A62F3-7777-4A4C-8A67-2682447EFF71}"/>
          </ac:spMkLst>
        </pc:spChg>
        <pc:spChg chg="mod">
          <ac:chgData name="増田 侑奈" userId="db0807ede88a59a4" providerId="LiveId" clId="{24AE65F1-9226-4ABF-86B5-B4583D7DC996}" dt="2021-07-12T02:01:45.623" v="1583"/>
          <ac:spMkLst>
            <pc:docMk/>
            <pc:sldMk cId="1519466289" sldId="265"/>
            <ac:spMk id="3" creationId="{730D470F-4D96-4EBE-8868-63F7AC819CED}"/>
          </ac:spMkLst>
        </pc:spChg>
        <pc:picChg chg="add del mod">
          <ac:chgData name="増田 侑奈" userId="db0807ede88a59a4" providerId="LiveId" clId="{24AE65F1-9226-4ABF-86B5-B4583D7DC996}" dt="2021-07-11T23:22:38.985" v="1545" actId="478"/>
          <ac:picMkLst>
            <pc:docMk/>
            <pc:sldMk cId="1519466289" sldId="265"/>
            <ac:picMk id="5" creationId="{24BD706B-6B69-4268-AA23-B7E4D2ADEB0E}"/>
          </ac:picMkLst>
        </pc:picChg>
        <pc:picChg chg="add mod">
          <ac:chgData name="増田 侑奈" userId="db0807ede88a59a4" providerId="LiveId" clId="{24AE65F1-9226-4ABF-86B5-B4583D7DC996}" dt="2021-07-11T23:22:57.043" v="1550" actId="1076"/>
          <ac:picMkLst>
            <pc:docMk/>
            <pc:sldMk cId="1519466289" sldId="265"/>
            <ac:picMk id="7" creationId="{424F506F-7837-412B-AFB2-EDDB85287A24}"/>
          </ac:picMkLst>
        </pc:picChg>
        <pc:picChg chg="add mod">
          <ac:chgData name="増田 侑奈" userId="db0807ede88a59a4" providerId="LiveId" clId="{24AE65F1-9226-4ABF-86B5-B4583D7DC996}" dt="2021-07-11T23:22:32.139" v="1543" actId="1076"/>
          <ac:picMkLst>
            <pc:docMk/>
            <pc:sldMk cId="1519466289" sldId="265"/>
            <ac:picMk id="9" creationId="{59D9BF6D-6C77-41C1-9870-50087595AD48}"/>
          </ac:picMkLst>
        </pc:picChg>
      </pc:sldChg>
      <pc:sldChg chg="new del">
        <pc:chgData name="増田 侑奈" userId="db0807ede88a59a4" providerId="LiveId" clId="{24AE65F1-9226-4ABF-86B5-B4583D7DC996}" dt="2021-07-11T23:21:17.705" v="1537" actId="680"/>
        <pc:sldMkLst>
          <pc:docMk/>
          <pc:sldMk cId="4178545105" sldId="26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F4C0D1-0C2B-4854-ADB6-FB1E990135FC}" type="datetimeFigureOut">
              <a:rPr kumimoji="1" lang="ja-JP" altLang="en-US" smtClean="0"/>
              <a:t>2022/2/24</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F2F249-9F78-4289-A322-5C5B96C8E64A}" type="slidenum">
              <a:rPr kumimoji="1" lang="ja-JP" altLang="en-US" smtClean="0"/>
              <a:t>‹#›</a:t>
            </a:fld>
            <a:endParaRPr kumimoji="1" lang="ja-JP" altLang="en-US"/>
          </a:p>
        </p:txBody>
      </p:sp>
    </p:spTree>
    <p:extLst>
      <p:ext uri="{BB962C8B-B14F-4D97-AF65-F5344CB8AC3E}">
        <p14:creationId xmlns:p14="http://schemas.microsoft.com/office/powerpoint/2010/main" val="155906886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sz="1800" dirty="0">
                <a:effectLst/>
                <a:ea typeface="UD デジタル 教科書体 NK-R" panose="02020400000000000000" pitchFamily="18" charset="-128"/>
                <a:cs typeface="Times New Roman" panose="02020603050405020304" pitchFamily="18" charset="0"/>
              </a:rPr>
              <a:t>「自分らしい「幸せ」って？パートナーとの良好な関係構築のために」の第３回の授業を始めます。今回のテーマは「結婚あるある」です。</a:t>
            </a:r>
            <a:endParaRPr kumimoji="1" lang="ja-JP" altLang="en-US" dirty="0"/>
          </a:p>
        </p:txBody>
      </p:sp>
      <p:sp>
        <p:nvSpPr>
          <p:cNvPr id="4" name="スライド番号プレースホルダー 3"/>
          <p:cNvSpPr>
            <a:spLocks noGrp="1"/>
          </p:cNvSpPr>
          <p:nvPr>
            <p:ph type="sldNum" sz="quarter" idx="5"/>
          </p:nvPr>
        </p:nvSpPr>
        <p:spPr/>
        <p:txBody>
          <a:bodyPr/>
          <a:lstStyle/>
          <a:p>
            <a:fld id="{13F2F249-9F78-4289-A322-5C5B96C8E64A}" type="slidenum">
              <a:rPr kumimoji="1" lang="ja-JP" altLang="en-US" smtClean="0"/>
              <a:t>1</a:t>
            </a:fld>
            <a:endParaRPr kumimoji="1" lang="ja-JP" altLang="en-US"/>
          </a:p>
        </p:txBody>
      </p:sp>
    </p:spTree>
    <p:extLst>
      <p:ext uri="{BB962C8B-B14F-4D97-AF65-F5344CB8AC3E}">
        <p14:creationId xmlns:p14="http://schemas.microsoft.com/office/powerpoint/2010/main" val="21077649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sz="1800" dirty="0">
                <a:effectLst/>
                <a:ea typeface="UD デジタル 教科書体 NK-R" panose="02020400000000000000" pitchFamily="18" charset="-128"/>
                <a:cs typeface="Times New Roman" panose="02020603050405020304" pitchFamily="18" charset="0"/>
              </a:rPr>
              <a:t>結婚生活って順風満帆だと思いますか？結婚する前や結婚してからもトラブルは起こる可能性があります。それぞれ違う家庭で育った</a:t>
            </a:r>
            <a:r>
              <a:rPr lang="en-US" altLang="ja-JP" sz="1800" dirty="0">
                <a:effectLst/>
                <a:ea typeface="UD デジタル 教科書体 NK-R" panose="02020400000000000000" pitchFamily="18" charset="-128"/>
                <a:cs typeface="Times New Roman" panose="02020603050405020304" pitchFamily="18" charset="0"/>
              </a:rPr>
              <a:t>2</a:t>
            </a:r>
            <a:r>
              <a:rPr lang="ja-JP" altLang="ja-JP" sz="1800" dirty="0">
                <a:effectLst/>
                <a:ea typeface="UD デジタル 教科書体 NK-R" panose="02020400000000000000" pitchFamily="18" charset="-128"/>
                <a:cs typeface="Times New Roman" panose="02020603050405020304" pitchFamily="18" charset="0"/>
              </a:rPr>
              <a:t>人が１つの家庭を築くために必要なことを考えていきます。</a:t>
            </a:r>
            <a:endParaRPr kumimoji="1" lang="ja-JP" altLang="en-US" dirty="0"/>
          </a:p>
        </p:txBody>
      </p:sp>
      <p:sp>
        <p:nvSpPr>
          <p:cNvPr id="4" name="スライド番号プレースホルダー 3"/>
          <p:cNvSpPr>
            <a:spLocks noGrp="1"/>
          </p:cNvSpPr>
          <p:nvPr>
            <p:ph type="sldNum" sz="quarter" idx="5"/>
          </p:nvPr>
        </p:nvSpPr>
        <p:spPr/>
        <p:txBody>
          <a:bodyPr/>
          <a:lstStyle/>
          <a:p>
            <a:fld id="{13F2F249-9F78-4289-A322-5C5B96C8E64A}" type="slidenum">
              <a:rPr kumimoji="1" lang="ja-JP" altLang="en-US" smtClean="0"/>
              <a:t>2</a:t>
            </a:fld>
            <a:endParaRPr kumimoji="1" lang="ja-JP" altLang="en-US"/>
          </a:p>
        </p:txBody>
      </p:sp>
    </p:spTree>
    <p:extLst>
      <p:ext uri="{BB962C8B-B14F-4D97-AF65-F5344CB8AC3E}">
        <p14:creationId xmlns:p14="http://schemas.microsoft.com/office/powerpoint/2010/main" val="39143375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sz="1800" dirty="0">
                <a:effectLst/>
                <a:ea typeface="UD デジタル 教科書体 NK-R" panose="02020400000000000000" pitchFamily="18" charset="-128"/>
                <a:cs typeface="Times New Roman" panose="02020603050405020304" pitchFamily="18" charset="0"/>
              </a:rPr>
              <a:t>ワークシートの７ページと８ページを見てください。班ごとに決められた場面を、最初は個人で読んでみましょう。読めたら、ワークシートの７ページに自分ならどうするのかを書いてみましょう。</a:t>
            </a:r>
            <a:endParaRPr kumimoji="1" lang="ja-JP" altLang="en-US" dirty="0"/>
          </a:p>
        </p:txBody>
      </p:sp>
      <p:sp>
        <p:nvSpPr>
          <p:cNvPr id="4" name="スライド番号プレースホルダー 3"/>
          <p:cNvSpPr>
            <a:spLocks noGrp="1"/>
          </p:cNvSpPr>
          <p:nvPr>
            <p:ph type="sldNum" sz="quarter" idx="5"/>
          </p:nvPr>
        </p:nvSpPr>
        <p:spPr/>
        <p:txBody>
          <a:bodyPr/>
          <a:lstStyle/>
          <a:p>
            <a:fld id="{13F2F249-9F78-4289-A322-5C5B96C8E64A}" type="slidenum">
              <a:rPr kumimoji="1" lang="ja-JP" altLang="en-US" smtClean="0"/>
              <a:t>3</a:t>
            </a:fld>
            <a:endParaRPr kumimoji="1" lang="ja-JP" altLang="en-US"/>
          </a:p>
        </p:txBody>
      </p:sp>
    </p:spTree>
    <p:extLst>
      <p:ext uri="{BB962C8B-B14F-4D97-AF65-F5344CB8AC3E}">
        <p14:creationId xmlns:p14="http://schemas.microsoft.com/office/powerpoint/2010/main" val="23043348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ja-JP" sz="1800" kern="100" dirty="0">
                <a:effectLst/>
                <a:latin typeface="游明朝" panose="02020400000000000000" pitchFamily="18" charset="-128"/>
                <a:ea typeface="UD デジタル 教科書体 NK-R" panose="02020400000000000000" pitchFamily="18" charset="-128"/>
                <a:cs typeface="Times New Roman" panose="02020603050405020304" pitchFamily="18" charset="0"/>
              </a:rPr>
              <a:t>つぎに、班の人の意見を聞いてみましょう。そして、同じ意見や違う意見、違う選択は下の枠にまとめて書きましょう。そしてもう一度、自分ならどうするのかを考えてみましょう。</a:t>
            </a:r>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13F2F249-9F78-4289-A322-5C5B96C8E64A}" type="slidenum">
              <a:rPr kumimoji="1" lang="ja-JP" altLang="en-US" smtClean="0"/>
              <a:t>4</a:t>
            </a:fld>
            <a:endParaRPr kumimoji="1" lang="ja-JP" altLang="en-US"/>
          </a:p>
        </p:txBody>
      </p:sp>
    </p:spTree>
    <p:extLst>
      <p:ext uri="{BB962C8B-B14F-4D97-AF65-F5344CB8AC3E}">
        <p14:creationId xmlns:p14="http://schemas.microsoft.com/office/powerpoint/2010/main" val="16008270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sz="1800" dirty="0">
                <a:effectLst/>
                <a:ea typeface="UD デジタル 教科書体 NK-R" panose="02020400000000000000" pitchFamily="18" charset="-128"/>
                <a:cs typeface="Times New Roman" panose="02020603050405020304" pitchFamily="18" charset="0"/>
              </a:rPr>
              <a:t>自分の班では考えなかった場面について考えてみましょう。それぞれの理由も簡単に書きましょう。先ほどのグループワークで出た意見を各班発表してください。選択肢で悩んでいる人は、各班の発表の内容も参考にしましょう。</a:t>
            </a:r>
            <a:endParaRPr kumimoji="1" lang="ja-JP" altLang="en-US" dirty="0"/>
          </a:p>
        </p:txBody>
      </p:sp>
      <p:sp>
        <p:nvSpPr>
          <p:cNvPr id="4" name="スライド番号プレースホルダー 3"/>
          <p:cNvSpPr>
            <a:spLocks noGrp="1"/>
          </p:cNvSpPr>
          <p:nvPr>
            <p:ph type="sldNum" sz="quarter" idx="5"/>
          </p:nvPr>
        </p:nvSpPr>
        <p:spPr/>
        <p:txBody>
          <a:bodyPr/>
          <a:lstStyle/>
          <a:p>
            <a:fld id="{13F2F249-9F78-4289-A322-5C5B96C8E64A}" type="slidenum">
              <a:rPr kumimoji="1" lang="ja-JP" altLang="en-US" smtClean="0"/>
              <a:t>5</a:t>
            </a:fld>
            <a:endParaRPr kumimoji="1" lang="ja-JP" altLang="en-US"/>
          </a:p>
        </p:txBody>
      </p:sp>
    </p:spTree>
    <p:extLst>
      <p:ext uri="{BB962C8B-B14F-4D97-AF65-F5344CB8AC3E}">
        <p14:creationId xmlns:p14="http://schemas.microsoft.com/office/powerpoint/2010/main" val="37406534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sz="1800" dirty="0">
                <a:effectLst/>
                <a:ea typeface="UD デジタル 教科書体 NK-R" panose="02020400000000000000" pitchFamily="18" charset="-128"/>
                <a:cs typeface="Times New Roman" panose="02020603050405020304" pitchFamily="18" charset="0"/>
              </a:rPr>
              <a:t>さて、さまざまな場面について考えましたが、夫婦でトラブルが起こった時には、どうやって解決したらよいのでしょうか。良い夫婦関係を築くために必要なことを最後にまとめて書いてみましょう。</a:t>
            </a:r>
            <a:endParaRPr kumimoji="1" lang="ja-JP" altLang="en-US" dirty="0"/>
          </a:p>
        </p:txBody>
      </p:sp>
      <p:sp>
        <p:nvSpPr>
          <p:cNvPr id="4" name="スライド番号プレースホルダー 3"/>
          <p:cNvSpPr>
            <a:spLocks noGrp="1"/>
          </p:cNvSpPr>
          <p:nvPr>
            <p:ph type="sldNum" sz="quarter" idx="5"/>
          </p:nvPr>
        </p:nvSpPr>
        <p:spPr/>
        <p:txBody>
          <a:bodyPr/>
          <a:lstStyle/>
          <a:p>
            <a:fld id="{13F2F249-9F78-4289-A322-5C5B96C8E64A}" type="slidenum">
              <a:rPr kumimoji="1" lang="ja-JP" altLang="en-US" smtClean="0"/>
              <a:t>6</a:t>
            </a:fld>
            <a:endParaRPr kumimoji="1" lang="ja-JP" altLang="en-US"/>
          </a:p>
        </p:txBody>
      </p:sp>
    </p:spTree>
    <p:extLst>
      <p:ext uri="{BB962C8B-B14F-4D97-AF65-F5344CB8AC3E}">
        <p14:creationId xmlns:p14="http://schemas.microsoft.com/office/powerpoint/2010/main" val="28405609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sz="1800" dirty="0">
                <a:effectLst/>
                <a:ea typeface="UD デジタル 教科書体 NK-R" panose="02020400000000000000" pitchFamily="18" charset="-128"/>
                <a:cs typeface="Times New Roman" panose="02020603050405020304" pitchFamily="18" charset="0"/>
              </a:rPr>
              <a:t>今回の学びをまとめましょう。ワークシートの８ページの一番下にある学びの確認を見てください。結婚生活で起こりうる問題について理解できましたか。良い夫婦関係であるために求められる力を理解できましたか。達成できていると思ったら、四角にチェックをつけましょう。</a:t>
            </a:r>
            <a:r>
              <a:rPr lang="en-US" altLang="ja-JP" sz="1800" dirty="0">
                <a:effectLst/>
                <a:ea typeface="UD デジタル 教科書体 NK-R" panose="02020400000000000000" pitchFamily="18" charset="-128"/>
                <a:cs typeface="Times New Roman" panose="02020603050405020304" pitchFamily="18" charset="0"/>
              </a:rPr>
              <a:t>1</a:t>
            </a:r>
            <a:r>
              <a:rPr lang="ja-JP" altLang="ja-JP" sz="1800" dirty="0">
                <a:effectLst/>
                <a:ea typeface="UD デジタル 教科書体 NK-R" panose="02020400000000000000" pitchFamily="18" charset="-128"/>
                <a:cs typeface="Times New Roman" panose="02020603050405020304" pitchFamily="18" charset="0"/>
              </a:rPr>
              <a:t>６ページを見てください。ふり返りシートに書いてある問いに答えましょう。</a:t>
            </a:r>
            <a:endParaRPr kumimoji="1" lang="ja-JP" altLang="en-US" dirty="0"/>
          </a:p>
        </p:txBody>
      </p:sp>
      <p:sp>
        <p:nvSpPr>
          <p:cNvPr id="4" name="スライド番号プレースホルダー 3"/>
          <p:cNvSpPr>
            <a:spLocks noGrp="1"/>
          </p:cNvSpPr>
          <p:nvPr>
            <p:ph type="sldNum" sz="quarter" idx="5"/>
          </p:nvPr>
        </p:nvSpPr>
        <p:spPr/>
        <p:txBody>
          <a:bodyPr/>
          <a:lstStyle/>
          <a:p>
            <a:fld id="{13F2F249-9F78-4289-A322-5C5B96C8E64A}" type="slidenum">
              <a:rPr kumimoji="1" lang="ja-JP" altLang="en-US" smtClean="0"/>
              <a:t>7</a:t>
            </a:fld>
            <a:endParaRPr kumimoji="1" lang="ja-JP" altLang="en-US"/>
          </a:p>
        </p:txBody>
      </p:sp>
    </p:spTree>
    <p:extLst>
      <p:ext uri="{BB962C8B-B14F-4D97-AF65-F5344CB8AC3E}">
        <p14:creationId xmlns:p14="http://schemas.microsoft.com/office/powerpoint/2010/main" val="20319224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97384B6-C237-436D-8759-935EF3894C5A}"/>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B99A9E60-6711-4E4A-A6F3-43AEB5BC252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65862176-4532-483F-B996-E67D3A7FCE02}"/>
              </a:ext>
            </a:extLst>
          </p:cNvPr>
          <p:cNvSpPr>
            <a:spLocks noGrp="1"/>
          </p:cNvSpPr>
          <p:nvPr>
            <p:ph type="dt" sz="half" idx="10"/>
          </p:nvPr>
        </p:nvSpPr>
        <p:spPr/>
        <p:txBody>
          <a:bodyPr/>
          <a:lstStyle/>
          <a:p>
            <a:fld id="{4DEABEE3-2612-44CD-99B0-7FB279A9142E}" type="datetimeFigureOut">
              <a:rPr kumimoji="1" lang="ja-JP" altLang="en-US" smtClean="0"/>
              <a:t>2022/2/24</a:t>
            </a:fld>
            <a:endParaRPr kumimoji="1" lang="ja-JP" altLang="en-US"/>
          </a:p>
        </p:txBody>
      </p:sp>
      <p:sp>
        <p:nvSpPr>
          <p:cNvPr id="5" name="フッター プレースホルダー 4">
            <a:extLst>
              <a:ext uri="{FF2B5EF4-FFF2-40B4-BE49-F238E27FC236}">
                <a16:creationId xmlns:a16="http://schemas.microsoft.com/office/drawing/2014/main" id="{0093BF7E-5BEB-43CF-93BB-00D302843ECD}"/>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77092E9-382F-446C-98CA-A93B33A02156}"/>
              </a:ext>
            </a:extLst>
          </p:cNvPr>
          <p:cNvSpPr>
            <a:spLocks noGrp="1"/>
          </p:cNvSpPr>
          <p:nvPr>
            <p:ph type="sldNum" sz="quarter" idx="12"/>
          </p:nvPr>
        </p:nvSpPr>
        <p:spPr/>
        <p:txBody>
          <a:bodyPr/>
          <a:lstStyle/>
          <a:p>
            <a:fld id="{9F26B5B3-A427-40BB-92B4-3423F442E06E}" type="slidenum">
              <a:rPr kumimoji="1" lang="ja-JP" altLang="en-US" smtClean="0"/>
              <a:t>‹#›</a:t>
            </a:fld>
            <a:endParaRPr kumimoji="1" lang="ja-JP" altLang="en-US"/>
          </a:p>
        </p:txBody>
      </p:sp>
    </p:spTree>
    <p:extLst>
      <p:ext uri="{BB962C8B-B14F-4D97-AF65-F5344CB8AC3E}">
        <p14:creationId xmlns:p14="http://schemas.microsoft.com/office/powerpoint/2010/main" val="32441583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24B1F31-0AF9-4A43-9A79-4D42C43D1969}"/>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CEB0BC56-EA79-4E19-B020-70B2864F33C5}"/>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BB36E9DB-03AD-458A-B364-910470ACB777}"/>
              </a:ext>
            </a:extLst>
          </p:cNvPr>
          <p:cNvSpPr>
            <a:spLocks noGrp="1"/>
          </p:cNvSpPr>
          <p:nvPr>
            <p:ph type="dt" sz="half" idx="10"/>
          </p:nvPr>
        </p:nvSpPr>
        <p:spPr/>
        <p:txBody>
          <a:bodyPr/>
          <a:lstStyle/>
          <a:p>
            <a:fld id="{4DEABEE3-2612-44CD-99B0-7FB279A9142E}" type="datetimeFigureOut">
              <a:rPr kumimoji="1" lang="ja-JP" altLang="en-US" smtClean="0"/>
              <a:t>2022/2/24</a:t>
            </a:fld>
            <a:endParaRPr kumimoji="1" lang="ja-JP" altLang="en-US"/>
          </a:p>
        </p:txBody>
      </p:sp>
      <p:sp>
        <p:nvSpPr>
          <p:cNvPr id="5" name="フッター プレースホルダー 4">
            <a:extLst>
              <a:ext uri="{FF2B5EF4-FFF2-40B4-BE49-F238E27FC236}">
                <a16:creationId xmlns:a16="http://schemas.microsoft.com/office/drawing/2014/main" id="{97899E3F-4CC1-4F34-88EB-7762031A3C7C}"/>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406A7E9A-3978-4099-9F74-DA7E23B190EA}"/>
              </a:ext>
            </a:extLst>
          </p:cNvPr>
          <p:cNvSpPr>
            <a:spLocks noGrp="1"/>
          </p:cNvSpPr>
          <p:nvPr>
            <p:ph type="sldNum" sz="quarter" idx="12"/>
          </p:nvPr>
        </p:nvSpPr>
        <p:spPr/>
        <p:txBody>
          <a:bodyPr/>
          <a:lstStyle/>
          <a:p>
            <a:fld id="{9F26B5B3-A427-40BB-92B4-3423F442E06E}" type="slidenum">
              <a:rPr kumimoji="1" lang="ja-JP" altLang="en-US" smtClean="0"/>
              <a:t>‹#›</a:t>
            </a:fld>
            <a:endParaRPr kumimoji="1" lang="ja-JP" altLang="en-US"/>
          </a:p>
        </p:txBody>
      </p:sp>
    </p:spTree>
    <p:extLst>
      <p:ext uri="{BB962C8B-B14F-4D97-AF65-F5344CB8AC3E}">
        <p14:creationId xmlns:p14="http://schemas.microsoft.com/office/powerpoint/2010/main" val="25774462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76DC6BFF-C8A7-415F-8F9D-1996BFE865D4}"/>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D2B1AC92-C41C-4C18-B3F4-E2C84E5A7BA2}"/>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C537D359-069A-46E8-8385-CCFC0EBDCD58}"/>
              </a:ext>
            </a:extLst>
          </p:cNvPr>
          <p:cNvSpPr>
            <a:spLocks noGrp="1"/>
          </p:cNvSpPr>
          <p:nvPr>
            <p:ph type="dt" sz="half" idx="10"/>
          </p:nvPr>
        </p:nvSpPr>
        <p:spPr/>
        <p:txBody>
          <a:bodyPr/>
          <a:lstStyle/>
          <a:p>
            <a:fld id="{4DEABEE3-2612-44CD-99B0-7FB279A9142E}" type="datetimeFigureOut">
              <a:rPr kumimoji="1" lang="ja-JP" altLang="en-US" smtClean="0"/>
              <a:t>2022/2/24</a:t>
            </a:fld>
            <a:endParaRPr kumimoji="1" lang="ja-JP" altLang="en-US"/>
          </a:p>
        </p:txBody>
      </p:sp>
      <p:sp>
        <p:nvSpPr>
          <p:cNvPr id="5" name="フッター プレースホルダー 4">
            <a:extLst>
              <a:ext uri="{FF2B5EF4-FFF2-40B4-BE49-F238E27FC236}">
                <a16:creationId xmlns:a16="http://schemas.microsoft.com/office/drawing/2014/main" id="{DF33941F-F803-40A4-AFAE-2D89C2AC6D5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B196453C-19C2-4890-9735-0BF482612932}"/>
              </a:ext>
            </a:extLst>
          </p:cNvPr>
          <p:cNvSpPr>
            <a:spLocks noGrp="1"/>
          </p:cNvSpPr>
          <p:nvPr>
            <p:ph type="sldNum" sz="quarter" idx="12"/>
          </p:nvPr>
        </p:nvSpPr>
        <p:spPr/>
        <p:txBody>
          <a:bodyPr/>
          <a:lstStyle/>
          <a:p>
            <a:fld id="{9F26B5B3-A427-40BB-92B4-3423F442E06E}" type="slidenum">
              <a:rPr kumimoji="1" lang="ja-JP" altLang="en-US" smtClean="0"/>
              <a:t>‹#›</a:t>
            </a:fld>
            <a:endParaRPr kumimoji="1" lang="ja-JP" altLang="en-US"/>
          </a:p>
        </p:txBody>
      </p:sp>
    </p:spTree>
    <p:extLst>
      <p:ext uri="{BB962C8B-B14F-4D97-AF65-F5344CB8AC3E}">
        <p14:creationId xmlns:p14="http://schemas.microsoft.com/office/powerpoint/2010/main" val="4045667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7190C5D-5971-4F11-A1D1-CC865276BDDA}"/>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0B438072-4FB0-4E81-957E-AE7D7F033157}"/>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1C805D7C-6587-4388-85E5-7811A68B69F5}"/>
              </a:ext>
            </a:extLst>
          </p:cNvPr>
          <p:cNvSpPr>
            <a:spLocks noGrp="1"/>
          </p:cNvSpPr>
          <p:nvPr>
            <p:ph type="dt" sz="half" idx="10"/>
          </p:nvPr>
        </p:nvSpPr>
        <p:spPr/>
        <p:txBody>
          <a:bodyPr/>
          <a:lstStyle/>
          <a:p>
            <a:fld id="{4DEABEE3-2612-44CD-99B0-7FB279A9142E}" type="datetimeFigureOut">
              <a:rPr kumimoji="1" lang="ja-JP" altLang="en-US" smtClean="0"/>
              <a:t>2022/2/24</a:t>
            </a:fld>
            <a:endParaRPr kumimoji="1" lang="ja-JP" altLang="en-US"/>
          </a:p>
        </p:txBody>
      </p:sp>
      <p:sp>
        <p:nvSpPr>
          <p:cNvPr id="5" name="フッター プレースホルダー 4">
            <a:extLst>
              <a:ext uri="{FF2B5EF4-FFF2-40B4-BE49-F238E27FC236}">
                <a16:creationId xmlns:a16="http://schemas.microsoft.com/office/drawing/2014/main" id="{4FBE47A9-C625-4466-A265-D992C38F043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2919762-A062-432E-A9E1-5AB8D6D90BDE}"/>
              </a:ext>
            </a:extLst>
          </p:cNvPr>
          <p:cNvSpPr>
            <a:spLocks noGrp="1"/>
          </p:cNvSpPr>
          <p:nvPr>
            <p:ph type="sldNum" sz="quarter" idx="12"/>
          </p:nvPr>
        </p:nvSpPr>
        <p:spPr/>
        <p:txBody>
          <a:bodyPr/>
          <a:lstStyle/>
          <a:p>
            <a:fld id="{9F26B5B3-A427-40BB-92B4-3423F442E06E}" type="slidenum">
              <a:rPr kumimoji="1" lang="ja-JP" altLang="en-US" smtClean="0"/>
              <a:t>‹#›</a:t>
            </a:fld>
            <a:endParaRPr kumimoji="1" lang="ja-JP" altLang="en-US"/>
          </a:p>
        </p:txBody>
      </p:sp>
    </p:spTree>
    <p:extLst>
      <p:ext uri="{BB962C8B-B14F-4D97-AF65-F5344CB8AC3E}">
        <p14:creationId xmlns:p14="http://schemas.microsoft.com/office/powerpoint/2010/main" val="39339267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05337CA-2C01-4F1B-96CA-B5E5770BB7CE}"/>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581103F9-8C97-4A26-9420-A82FD0361F7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2689987E-55FC-4832-ABA4-4654C4279FB5}"/>
              </a:ext>
            </a:extLst>
          </p:cNvPr>
          <p:cNvSpPr>
            <a:spLocks noGrp="1"/>
          </p:cNvSpPr>
          <p:nvPr>
            <p:ph type="dt" sz="half" idx="10"/>
          </p:nvPr>
        </p:nvSpPr>
        <p:spPr/>
        <p:txBody>
          <a:bodyPr/>
          <a:lstStyle/>
          <a:p>
            <a:fld id="{4DEABEE3-2612-44CD-99B0-7FB279A9142E}" type="datetimeFigureOut">
              <a:rPr kumimoji="1" lang="ja-JP" altLang="en-US" smtClean="0"/>
              <a:t>2022/2/24</a:t>
            </a:fld>
            <a:endParaRPr kumimoji="1" lang="ja-JP" altLang="en-US"/>
          </a:p>
        </p:txBody>
      </p:sp>
      <p:sp>
        <p:nvSpPr>
          <p:cNvPr id="5" name="フッター プレースホルダー 4">
            <a:extLst>
              <a:ext uri="{FF2B5EF4-FFF2-40B4-BE49-F238E27FC236}">
                <a16:creationId xmlns:a16="http://schemas.microsoft.com/office/drawing/2014/main" id="{8F0222EC-0E2C-4DE3-BC86-E33DCE865BB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9723FC2-A8AD-4DB6-8B7B-D180A83312A1}"/>
              </a:ext>
            </a:extLst>
          </p:cNvPr>
          <p:cNvSpPr>
            <a:spLocks noGrp="1"/>
          </p:cNvSpPr>
          <p:nvPr>
            <p:ph type="sldNum" sz="quarter" idx="12"/>
          </p:nvPr>
        </p:nvSpPr>
        <p:spPr/>
        <p:txBody>
          <a:bodyPr/>
          <a:lstStyle/>
          <a:p>
            <a:fld id="{9F26B5B3-A427-40BB-92B4-3423F442E06E}" type="slidenum">
              <a:rPr kumimoji="1" lang="ja-JP" altLang="en-US" smtClean="0"/>
              <a:t>‹#›</a:t>
            </a:fld>
            <a:endParaRPr kumimoji="1" lang="ja-JP" altLang="en-US"/>
          </a:p>
        </p:txBody>
      </p:sp>
    </p:spTree>
    <p:extLst>
      <p:ext uri="{BB962C8B-B14F-4D97-AF65-F5344CB8AC3E}">
        <p14:creationId xmlns:p14="http://schemas.microsoft.com/office/powerpoint/2010/main" val="29590744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45C5AE2-E5F0-4CAA-9F21-EBB3F9533591}"/>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02E57176-8D44-4CA2-8979-95DFE26784C7}"/>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789BFC30-CBCA-4922-8FA3-333D44415164}"/>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DBF041DF-DDC6-4A87-A689-13DB98829D89}"/>
              </a:ext>
            </a:extLst>
          </p:cNvPr>
          <p:cNvSpPr>
            <a:spLocks noGrp="1"/>
          </p:cNvSpPr>
          <p:nvPr>
            <p:ph type="dt" sz="half" idx="10"/>
          </p:nvPr>
        </p:nvSpPr>
        <p:spPr/>
        <p:txBody>
          <a:bodyPr/>
          <a:lstStyle/>
          <a:p>
            <a:fld id="{4DEABEE3-2612-44CD-99B0-7FB279A9142E}" type="datetimeFigureOut">
              <a:rPr kumimoji="1" lang="ja-JP" altLang="en-US" smtClean="0"/>
              <a:t>2022/2/24</a:t>
            </a:fld>
            <a:endParaRPr kumimoji="1" lang="ja-JP" altLang="en-US"/>
          </a:p>
        </p:txBody>
      </p:sp>
      <p:sp>
        <p:nvSpPr>
          <p:cNvPr id="6" name="フッター プレースホルダー 5">
            <a:extLst>
              <a:ext uri="{FF2B5EF4-FFF2-40B4-BE49-F238E27FC236}">
                <a16:creationId xmlns:a16="http://schemas.microsoft.com/office/drawing/2014/main" id="{9A1B4B15-D43E-4CDB-A177-728B7563338E}"/>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1A9D3F24-C5F8-49A9-BCCA-A5DEE452480D}"/>
              </a:ext>
            </a:extLst>
          </p:cNvPr>
          <p:cNvSpPr>
            <a:spLocks noGrp="1"/>
          </p:cNvSpPr>
          <p:nvPr>
            <p:ph type="sldNum" sz="quarter" idx="12"/>
          </p:nvPr>
        </p:nvSpPr>
        <p:spPr/>
        <p:txBody>
          <a:bodyPr/>
          <a:lstStyle/>
          <a:p>
            <a:fld id="{9F26B5B3-A427-40BB-92B4-3423F442E06E}" type="slidenum">
              <a:rPr kumimoji="1" lang="ja-JP" altLang="en-US" smtClean="0"/>
              <a:t>‹#›</a:t>
            </a:fld>
            <a:endParaRPr kumimoji="1" lang="ja-JP" altLang="en-US"/>
          </a:p>
        </p:txBody>
      </p:sp>
    </p:spTree>
    <p:extLst>
      <p:ext uri="{BB962C8B-B14F-4D97-AF65-F5344CB8AC3E}">
        <p14:creationId xmlns:p14="http://schemas.microsoft.com/office/powerpoint/2010/main" val="11962783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D1946EC-E73D-4EA1-8A05-E62313A90006}"/>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EE0B1EB2-444D-4CF1-8F6F-628518C50A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C24CF057-32F9-42E4-8E8F-3B836E1ED288}"/>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9752AD47-29F9-403B-B732-A47476A3C7A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444A31F8-8595-4AA4-A50E-0F301B75B41D}"/>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E00304E5-C0C7-4804-A12A-E8E8161AE1AA}"/>
              </a:ext>
            </a:extLst>
          </p:cNvPr>
          <p:cNvSpPr>
            <a:spLocks noGrp="1"/>
          </p:cNvSpPr>
          <p:nvPr>
            <p:ph type="dt" sz="half" idx="10"/>
          </p:nvPr>
        </p:nvSpPr>
        <p:spPr/>
        <p:txBody>
          <a:bodyPr/>
          <a:lstStyle/>
          <a:p>
            <a:fld id="{4DEABEE3-2612-44CD-99B0-7FB279A9142E}" type="datetimeFigureOut">
              <a:rPr kumimoji="1" lang="ja-JP" altLang="en-US" smtClean="0"/>
              <a:t>2022/2/24</a:t>
            </a:fld>
            <a:endParaRPr kumimoji="1" lang="ja-JP" altLang="en-US"/>
          </a:p>
        </p:txBody>
      </p:sp>
      <p:sp>
        <p:nvSpPr>
          <p:cNvPr id="8" name="フッター プレースホルダー 7">
            <a:extLst>
              <a:ext uri="{FF2B5EF4-FFF2-40B4-BE49-F238E27FC236}">
                <a16:creationId xmlns:a16="http://schemas.microsoft.com/office/drawing/2014/main" id="{050B6ECD-A3F0-4CFE-93BC-EE2FD22B19B8}"/>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5596AEB2-5A68-447C-B9AF-BD4908769686}"/>
              </a:ext>
            </a:extLst>
          </p:cNvPr>
          <p:cNvSpPr>
            <a:spLocks noGrp="1"/>
          </p:cNvSpPr>
          <p:nvPr>
            <p:ph type="sldNum" sz="quarter" idx="12"/>
          </p:nvPr>
        </p:nvSpPr>
        <p:spPr/>
        <p:txBody>
          <a:bodyPr/>
          <a:lstStyle/>
          <a:p>
            <a:fld id="{9F26B5B3-A427-40BB-92B4-3423F442E06E}" type="slidenum">
              <a:rPr kumimoji="1" lang="ja-JP" altLang="en-US" smtClean="0"/>
              <a:t>‹#›</a:t>
            </a:fld>
            <a:endParaRPr kumimoji="1" lang="ja-JP" altLang="en-US"/>
          </a:p>
        </p:txBody>
      </p:sp>
    </p:spTree>
    <p:extLst>
      <p:ext uri="{BB962C8B-B14F-4D97-AF65-F5344CB8AC3E}">
        <p14:creationId xmlns:p14="http://schemas.microsoft.com/office/powerpoint/2010/main" val="29627527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6A8A055-BA2C-4B59-B4D4-5834B53C5EAD}"/>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41AB91BF-E1E0-4B26-A845-EB3CA0FD3833}"/>
              </a:ext>
            </a:extLst>
          </p:cNvPr>
          <p:cNvSpPr>
            <a:spLocks noGrp="1"/>
          </p:cNvSpPr>
          <p:nvPr>
            <p:ph type="dt" sz="half" idx="10"/>
          </p:nvPr>
        </p:nvSpPr>
        <p:spPr/>
        <p:txBody>
          <a:bodyPr/>
          <a:lstStyle/>
          <a:p>
            <a:fld id="{4DEABEE3-2612-44CD-99B0-7FB279A9142E}" type="datetimeFigureOut">
              <a:rPr kumimoji="1" lang="ja-JP" altLang="en-US" smtClean="0"/>
              <a:t>2022/2/24</a:t>
            </a:fld>
            <a:endParaRPr kumimoji="1" lang="ja-JP" altLang="en-US"/>
          </a:p>
        </p:txBody>
      </p:sp>
      <p:sp>
        <p:nvSpPr>
          <p:cNvPr id="4" name="フッター プレースホルダー 3">
            <a:extLst>
              <a:ext uri="{FF2B5EF4-FFF2-40B4-BE49-F238E27FC236}">
                <a16:creationId xmlns:a16="http://schemas.microsoft.com/office/drawing/2014/main" id="{16DC6B30-F5F6-4CA2-877C-7CC76C4BF510}"/>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2B2D15D2-806C-4CCE-BD06-E5006E99C8AD}"/>
              </a:ext>
            </a:extLst>
          </p:cNvPr>
          <p:cNvSpPr>
            <a:spLocks noGrp="1"/>
          </p:cNvSpPr>
          <p:nvPr>
            <p:ph type="sldNum" sz="quarter" idx="12"/>
          </p:nvPr>
        </p:nvSpPr>
        <p:spPr/>
        <p:txBody>
          <a:bodyPr/>
          <a:lstStyle/>
          <a:p>
            <a:fld id="{9F26B5B3-A427-40BB-92B4-3423F442E06E}" type="slidenum">
              <a:rPr kumimoji="1" lang="ja-JP" altLang="en-US" smtClean="0"/>
              <a:t>‹#›</a:t>
            </a:fld>
            <a:endParaRPr kumimoji="1" lang="ja-JP" altLang="en-US"/>
          </a:p>
        </p:txBody>
      </p:sp>
    </p:spTree>
    <p:extLst>
      <p:ext uri="{BB962C8B-B14F-4D97-AF65-F5344CB8AC3E}">
        <p14:creationId xmlns:p14="http://schemas.microsoft.com/office/powerpoint/2010/main" val="30264073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277E2EBE-26D5-4F11-B7F3-BD1BFBB51EE3}"/>
              </a:ext>
            </a:extLst>
          </p:cNvPr>
          <p:cNvSpPr>
            <a:spLocks noGrp="1"/>
          </p:cNvSpPr>
          <p:nvPr>
            <p:ph type="dt" sz="half" idx="10"/>
          </p:nvPr>
        </p:nvSpPr>
        <p:spPr/>
        <p:txBody>
          <a:bodyPr/>
          <a:lstStyle/>
          <a:p>
            <a:fld id="{4DEABEE3-2612-44CD-99B0-7FB279A9142E}" type="datetimeFigureOut">
              <a:rPr kumimoji="1" lang="ja-JP" altLang="en-US" smtClean="0"/>
              <a:t>2022/2/24</a:t>
            </a:fld>
            <a:endParaRPr kumimoji="1" lang="ja-JP" altLang="en-US"/>
          </a:p>
        </p:txBody>
      </p:sp>
      <p:sp>
        <p:nvSpPr>
          <p:cNvPr id="3" name="フッター プレースホルダー 2">
            <a:extLst>
              <a:ext uri="{FF2B5EF4-FFF2-40B4-BE49-F238E27FC236}">
                <a16:creationId xmlns:a16="http://schemas.microsoft.com/office/drawing/2014/main" id="{D8958E08-5997-46DB-9AF4-81322D751696}"/>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C82ED9CC-9FB9-460B-BD84-C201C0DB3B59}"/>
              </a:ext>
            </a:extLst>
          </p:cNvPr>
          <p:cNvSpPr>
            <a:spLocks noGrp="1"/>
          </p:cNvSpPr>
          <p:nvPr>
            <p:ph type="sldNum" sz="quarter" idx="12"/>
          </p:nvPr>
        </p:nvSpPr>
        <p:spPr/>
        <p:txBody>
          <a:bodyPr/>
          <a:lstStyle/>
          <a:p>
            <a:fld id="{9F26B5B3-A427-40BB-92B4-3423F442E06E}" type="slidenum">
              <a:rPr kumimoji="1" lang="ja-JP" altLang="en-US" smtClean="0"/>
              <a:t>‹#›</a:t>
            </a:fld>
            <a:endParaRPr kumimoji="1" lang="ja-JP" altLang="en-US"/>
          </a:p>
        </p:txBody>
      </p:sp>
    </p:spTree>
    <p:extLst>
      <p:ext uri="{BB962C8B-B14F-4D97-AF65-F5344CB8AC3E}">
        <p14:creationId xmlns:p14="http://schemas.microsoft.com/office/powerpoint/2010/main" val="2198365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075319D-BEE6-4883-9219-A75AC2BEAFF4}"/>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168C4423-41D7-4D49-9668-089FA3A5BFC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F1AE716B-B1BF-4CDB-8599-2FCD87B3BD0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6B2BAD33-5FD9-494E-8EBF-E0B715E6D4A7}"/>
              </a:ext>
            </a:extLst>
          </p:cNvPr>
          <p:cNvSpPr>
            <a:spLocks noGrp="1"/>
          </p:cNvSpPr>
          <p:nvPr>
            <p:ph type="dt" sz="half" idx="10"/>
          </p:nvPr>
        </p:nvSpPr>
        <p:spPr/>
        <p:txBody>
          <a:bodyPr/>
          <a:lstStyle/>
          <a:p>
            <a:fld id="{4DEABEE3-2612-44CD-99B0-7FB279A9142E}" type="datetimeFigureOut">
              <a:rPr kumimoji="1" lang="ja-JP" altLang="en-US" smtClean="0"/>
              <a:t>2022/2/24</a:t>
            </a:fld>
            <a:endParaRPr kumimoji="1" lang="ja-JP" altLang="en-US"/>
          </a:p>
        </p:txBody>
      </p:sp>
      <p:sp>
        <p:nvSpPr>
          <p:cNvPr id="6" name="フッター プレースホルダー 5">
            <a:extLst>
              <a:ext uri="{FF2B5EF4-FFF2-40B4-BE49-F238E27FC236}">
                <a16:creationId xmlns:a16="http://schemas.microsoft.com/office/drawing/2014/main" id="{16108145-AF0B-4585-BBBF-D86809D2D5FF}"/>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C73C3A8E-EAD9-4CE9-847F-880C70DDFEA2}"/>
              </a:ext>
            </a:extLst>
          </p:cNvPr>
          <p:cNvSpPr>
            <a:spLocks noGrp="1"/>
          </p:cNvSpPr>
          <p:nvPr>
            <p:ph type="sldNum" sz="quarter" idx="12"/>
          </p:nvPr>
        </p:nvSpPr>
        <p:spPr/>
        <p:txBody>
          <a:bodyPr/>
          <a:lstStyle/>
          <a:p>
            <a:fld id="{9F26B5B3-A427-40BB-92B4-3423F442E06E}" type="slidenum">
              <a:rPr kumimoji="1" lang="ja-JP" altLang="en-US" smtClean="0"/>
              <a:t>‹#›</a:t>
            </a:fld>
            <a:endParaRPr kumimoji="1" lang="ja-JP" altLang="en-US"/>
          </a:p>
        </p:txBody>
      </p:sp>
    </p:spTree>
    <p:extLst>
      <p:ext uri="{BB962C8B-B14F-4D97-AF65-F5344CB8AC3E}">
        <p14:creationId xmlns:p14="http://schemas.microsoft.com/office/powerpoint/2010/main" val="12072535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EE583FE-921C-494C-861C-27CBFCCBE25E}"/>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CAE4C343-A551-4838-BBED-ADAD07A3A1E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60661813-A806-4FF2-A544-83B0CBB225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168446D0-61DB-4C9A-8EB8-91CD892FA9A2}"/>
              </a:ext>
            </a:extLst>
          </p:cNvPr>
          <p:cNvSpPr>
            <a:spLocks noGrp="1"/>
          </p:cNvSpPr>
          <p:nvPr>
            <p:ph type="dt" sz="half" idx="10"/>
          </p:nvPr>
        </p:nvSpPr>
        <p:spPr/>
        <p:txBody>
          <a:bodyPr/>
          <a:lstStyle/>
          <a:p>
            <a:fld id="{4DEABEE3-2612-44CD-99B0-7FB279A9142E}" type="datetimeFigureOut">
              <a:rPr kumimoji="1" lang="ja-JP" altLang="en-US" smtClean="0"/>
              <a:t>2022/2/24</a:t>
            </a:fld>
            <a:endParaRPr kumimoji="1" lang="ja-JP" altLang="en-US"/>
          </a:p>
        </p:txBody>
      </p:sp>
      <p:sp>
        <p:nvSpPr>
          <p:cNvPr id="6" name="フッター プレースホルダー 5">
            <a:extLst>
              <a:ext uri="{FF2B5EF4-FFF2-40B4-BE49-F238E27FC236}">
                <a16:creationId xmlns:a16="http://schemas.microsoft.com/office/drawing/2014/main" id="{C4DF71BB-B708-4934-91EA-235EC3C9544F}"/>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5B5B69F2-3835-4D12-80CF-95592D41035A}"/>
              </a:ext>
            </a:extLst>
          </p:cNvPr>
          <p:cNvSpPr>
            <a:spLocks noGrp="1"/>
          </p:cNvSpPr>
          <p:nvPr>
            <p:ph type="sldNum" sz="quarter" idx="12"/>
          </p:nvPr>
        </p:nvSpPr>
        <p:spPr/>
        <p:txBody>
          <a:bodyPr/>
          <a:lstStyle/>
          <a:p>
            <a:fld id="{9F26B5B3-A427-40BB-92B4-3423F442E06E}" type="slidenum">
              <a:rPr kumimoji="1" lang="ja-JP" altLang="en-US" smtClean="0"/>
              <a:t>‹#›</a:t>
            </a:fld>
            <a:endParaRPr kumimoji="1" lang="ja-JP" altLang="en-US"/>
          </a:p>
        </p:txBody>
      </p:sp>
    </p:spTree>
    <p:extLst>
      <p:ext uri="{BB962C8B-B14F-4D97-AF65-F5344CB8AC3E}">
        <p14:creationId xmlns:p14="http://schemas.microsoft.com/office/powerpoint/2010/main" val="28580842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0FB8ABD5-6641-45E6-BE5B-92D11A4B7F2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BF4A69B6-1F61-4487-B399-DBF481841B6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230AC26F-4F7F-4148-B1BE-260B62197DE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EABEE3-2612-44CD-99B0-7FB279A9142E}" type="datetimeFigureOut">
              <a:rPr kumimoji="1" lang="ja-JP" altLang="en-US" smtClean="0"/>
              <a:t>2022/2/24</a:t>
            </a:fld>
            <a:endParaRPr kumimoji="1" lang="ja-JP" altLang="en-US"/>
          </a:p>
        </p:txBody>
      </p:sp>
      <p:sp>
        <p:nvSpPr>
          <p:cNvPr id="5" name="フッター プレースホルダー 4">
            <a:extLst>
              <a:ext uri="{FF2B5EF4-FFF2-40B4-BE49-F238E27FC236}">
                <a16:creationId xmlns:a16="http://schemas.microsoft.com/office/drawing/2014/main" id="{8281A2EF-C08C-451F-9D87-929AE37411F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DB9540DC-E8B1-46DC-853F-FB377F8FAAC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26B5B3-A427-40BB-92B4-3423F442E06E}" type="slidenum">
              <a:rPr kumimoji="1" lang="ja-JP" altLang="en-US" smtClean="0"/>
              <a:t>‹#›</a:t>
            </a:fld>
            <a:endParaRPr kumimoji="1" lang="ja-JP" altLang="en-US"/>
          </a:p>
        </p:txBody>
      </p:sp>
    </p:spTree>
    <p:extLst>
      <p:ext uri="{BB962C8B-B14F-4D97-AF65-F5344CB8AC3E}">
        <p14:creationId xmlns:p14="http://schemas.microsoft.com/office/powerpoint/2010/main" val="6991381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png"/><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hyperlink" Target="http://publicdomainq.net/yacht-ship-0010189/" TargetMode="External"/><Relationship Id="rId5" Type="http://schemas.openxmlformats.org/officeDocument/2006/relationships/image" Target="../media/image2.jp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png"/><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hyperlink" Target="http://publicdomainq.net/couple-sofa-0015945/" TargetMode="External"/><Relationship Id="rId5" Type="http://schemas.openxmlformats.org/officeDocument/2006/relationships/image" Target="../media/image3.jp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png"/><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hyperlink" Target="https://publicdomainq.net/business-woman-thinking-0011826/" TargetMode="External"/><Relationship Id="rId5" Type="http://schemas.openxmlformats.org/officeDocument/2006/relationships/image" Target="../media/image4.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1.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5" Type="http://schemas.openxmlformats.org/officeDocument/2006/relationships/image" Target="../media/image1.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4a"/><Relationship Id="rId1" Type="http://schemas.microsoft.com/office/2007/relationships/media" Target="../media/media7.m4a"/><Relationship Id="rId5" Type="http://schemas.openxmlformats.org/officeDocument/2006/relationships/image" Target="../media/image1.png"/><Relationship Id="rId4"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75AC361-3225-41D5-B85A-D7CB09064EDA}"/>
              </a:ext>
            </a:extLst>
          </p:cNvPr>
          <p:cNvSpPr>
            <a:spLocks noGrp="1"/>
          </p:cNvSpPr>
          <p:nvPr>
            <p:ph type="ctrTitle"/>
          </p:nvPr>
        </p:nvSpPr>
        <p:spPr>
          <a:xfrm>
            <a:off x="1524000" y="889000"/>
            <a:ext cx="9144000" cy="2387600"/>
          </a:xfrm>
        </p:spPr>
        <p:txBody>
          <a:bodyPr>
            <a:normAutofit/>
          </a:bodyPr>
          <a:lstStyle/>
          <a:p>
            <a:r>
              <a:rPr lang="ja-JP" altLang="en-US" dirty="0">
                <a:latin typeface="UD デジタル 教科書体 NK-B" panose="02020700000000000000" pitchFamily="18" charset="-128"/>
                <a:ea typeface="UD デジタル 教科書体 NK-B" panose="02020700000000000000" pitchFamily="18" charset="-128"/>
              </a:rPr>
              <a:t>結婚あるある</a:t>
            </a:r>
            <a:endParaRPr kumimoji="1" lang="ja-JP" altLang="en-US" dirty="0">
              <a:latin typeface="UD デジタル 教科書体 NK-B" panose="02020700000000000000" pitchFamily="18" charset="-128"/>
              <a:ea typeface="UD デジタル 教科書体 NK-B" panose="02020700000000000000" pitchFamily="18" charset="-128"/>
            </a:endParaRPr>
          </a:p>
        </p:txBody>
      </p:sp>
      <p:sp>
        <p:nvSpPr>
          <p:cNvPr id="3" name="字幕 2">
            <a:extLst>
              <a:ext uri="{FF2B5EF4-FFF2-40B4-BE49-F238E27FC236}">
                <a16:creationId xmlns:a16="http://schemas.microsoft.com/office/drawing/2014/main" id="{A6D0C1EC-06F8-4F9A-B04C-C4ADCA9814B0}"/>
              </a:ext>
            </a:extLst>
          </p:cNvPr>
          <p:cNvSpPr>
            <a:spLocks noGrp="1"/>
          </p:cNvSpPr>
          <p:nvPr>
            <p:ph type="subTitle" idx="1"/>
          </p:nvPr>
        </p:nvSpPr>
        <p:spPr>
          <a:xfrm>
            <a:off x="1449238" y="3665299"/>
            <a:ext cx="9144000" cy="1655762"/>
          </a:xfrm>
        </p:spPr>
        <p:txBody>
          <a:bodyPr>
            <a:normAutofit/>
          </a:bodyPr>
          <a:lstStyle/>
          <a:p>
            <a:endParaRPr kumimoji="1" lang="en-US" altLang="ja-JP" sz="3600" dirty="0">
              <a:latin typeface="UD デジタル 教科書体 NK-B" panose="02020700000000000000" pitchFamily="18" charset="-128"/>
              <a:ea typeface="UD デジタル 教科書体 NK-B" panose="02020700000000000000" pitchFamily="18" charset="-128"/>
            </a:endParaRPr>
          </a:p>
          <a:p>
            <a:r>
              <a:rPr kumimoji="1" lang="ja-JP" altLang="en-US" sz="3600">
                <a:latin typeface="UD デジタル 教科書体 NK-B" panose="02020700000000000000" pitchFamily="18" charset="-128"/>
                <a:ea typeface="UD デジタル 教科書体 NK-B" panose="02020700000000000000" pitchFamily="18" charset="-128"/>
              </a:rPr>
              <a:t>ワークシートｐ</a:t>
            </a:r>
            <a:r>
              <a:rPr lang="ja-JP" altLang="en-US" sz="3600">
                <a:latin typeface="UD デジタル 教科書体 NK-B" panose="02020700000000000000" pitchFamily="18" charset="-128"/>
                <a:ea typeface="UD デジタル 教科書体 NK-B" panose="02020700000000000000" pitchFamily="18" charset="-128"/>
              </a:rPr>
              <a:t>７</a:t>
            </a:r>
            <a:r>
              <a:rPr kumimoji="1" lang="ja-JP" altLang="en-US" sz="3600">
                <a:latin typeface="UD デジタル 教科書体 NK-B" panose="02020700000000000000" pitchFamily="18" charset="-128"/>
                <a:ea typeface="UD デジタル 教科書体 NK-B" panose="02020700000000000000" pitchFamily="18" charset="-128"/>
              </a:rPr>
              <a:t>～８</a:t>
            </a:r>
            <a:endParaRPr kumimoji="1" lang="en-US" altLang="ja-JP" sz="3600" dirty="0">
              <a:latin typeface="UD デジタル 教科書体 NK-B" panose="02020700000000000000" pitchFamily="18" charset="-128"/>
              <a:ea typeface="UD デジタル 教科書体 NK-B" panose="02020700000000000000" pitchFamily="18" charset="-128"/>
            </a:endParaRPr>
          </a:p>
        </p:txBody>
      </p:sp>
      <p:pic>
        <p:nvPicPr>
          <p:cNvPr id="4" name="録音したサウンド">
            <a:hlinkClick r:id="" action="ppaction://media"/>
            <a:extLst>
              <a:ext uri="{FF2B5EF4-FFF2-40B4-BE49-F238E27FC236}">
                <a16:creationId xmlns:a16="http://schemas.microsoft.com/office/drawing/2014/main" id="{F0F12E35-FEC1-4DD7-AC3C-586FC60686FB}"/>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790947" y="6356685"/>
            <a:ext cx="304800" cy="304800"/>
          </a:xfrm>
          <a:prstGeom prst="rect">
            <a:avLst/>
          </a:prstGeom>
        </p:spPr>
      </p:pic>
    </p:spTree>
    <p:extLst>
      <p:ext uri="{BB962C8B-B14F-4D97-AF65-F5344CB8AC3E}">
        <p14:creationId xmlns:p14="http://schemas.microsoft.com/office/powerpoint/2010/main" val="4059389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4429"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AC0C395-5A26-4536-BE0F-8B0BEFFD434B}"/>
              </a:ext>
            </a:extLst>
          </p:cNvPr>
          <p:cNvSpPr>
            <a:spLocks noGrp="1"/>
          </p:cNvSpPr>
          <p:nvPr>
            <p:ph type="title"/>
          </p:nvPr>
        </p:nvSpPr>
        <p:spPr/>
        <p:txBody>
          <a:bodyPr/>
          <a:lstStyle/>
          <a:p>
            <a:r>
              <a:rPr kumimoji="1" lang="ja-JP" altLang="en-US" dirty="0">
                <a:latin typeface="UD デジタル 教科書体 NK-B" panose="02020700000000000000" pitchFamily="18" charset="-128"/>
                <a:ea typeface="UD デジタル 教科書体 NK-B" panose="02020700000000000000" pitchFamily="18" charset="-128"/>
              </a:rPr>
              <a:t>結婚あるある</a:t>
            </a:r>
          </a:p>
        </p:txBody>
      </p:sp>
      <p:sp>
        <p:nvSpPr>
          <p:cNvPr id="3" name="コンテンツ プレースホルダー 2">
            <a:extLst>
              <a:ext uri="{FF2B5EF4-FFF2-40B4-BE49-F238E27FC236}">
                <a16:creationId xmlns:a16="http://schemas.microsoft.com/office/drawing/2014/main" id="{18FF7B26-1AF6-4515-8967-7806E3AF5229}"/>
              </a:ext>
            </a:extLst>
          </p:cNvPr>
          <p:cNvSpPr>
            <a:spLocks noGrp="1"/>
          </p:cNvSpPr>
          <p:nvPr>
            <p:ph idx="1"/>
          </p:nvPr>
        </p:nvSpPr>
        <p:spPr/>
        <p:txBody>
          <a:bodyPr/>
          <a:lstStyle/>
          <a:p>
            <a:pPr marL="0" indent="0">
              <a:buNone/>
            </a:pPr>
            <a:r>
              <a:rPr kumimoji="1" lang="ja-JP" altLang="en-US" dirty="0">
                <a:latin typeface="UD デジタル 教科書体 NK-B" panose="02020700000000000000" pitchFamily="18" charset="-128"/>
                <a:ea typeface="UD デジタル 教科書体 NK-B" panose="02020700000000000000" pitchFamily="18" charset="-128"/>
              </a:rPr>
              <a:t>結婚生活は順風満帆？？</a:t>
            </a:r>
          </a:p>
          <a:p>
            <a:pPr marL="0" indent="0">
              <a:buNone/>
            </a:pPr>
            <a:endParaRPr kumimoji="1" lang="en-US" altLang="ja-JP" dirty="0">
              <a:latin typeface="UD デジタル 教科書体 NK-B" panose="02020700000000000000" pitchFamily="18" charset="-128"/>
              <a:ea typeface="UD デジタル 教科書体 NK-B" panose="02020700000000000000" pitchFamily="18" charset="-128"/>
            </a:endParaRPr>
          </a:p>
          <a:p>
            <a:pPr marL="0" indent="0">
              <a:buNone/>
            </a:pPr>
            <a:r>
              <a:rPr lang="ja-JP" altLang="en-US" dirty="0">
                <a:latin typeface="UD デジタル 教科書体 NK-B" panose="02020700000000000000" pitchFamily="18" charset="-128"/>
                <a:ea typeface="UD デジタル 教科書体 NK-B" panose="02020700000000000000" pitchFamily="18" charset="-128"/>
              </a:rPr>
              <a:t>結婚する前、結婚してからもトラブルは起こる</a:t>
            </a:r>
          </a:p>
          <a:p>
            <a:pPr marL="0" indent="0">
              <a:buNone/>
            </a:pPr>
            <a:endParaRPr lang="en-US" altLang="ja-JP" dirty="0">
              <a:latin typeface="UD デジタル 教科書体 NK-B" panose="02020700000000000000" pitchFamily="18" charset="-128"/>
              <a:ea typeface="UD デジタル 教科書体 NK-B" panose="02020700000000000000" pitchFamily="18" charset="-128"/>
            </a:endParaRPr>
          </a:p>
          <a:p>
            <a:pPr marL="0" indent="0">
              <a:buNone/>
            </a:pPr>
            <a:r>
              <a:rPr lang="ja-JP" altLang="en-US" dirty="0">
                <a:latin typeface="UD デジタル 教科書体 NK-B" panose="02020700000000000000" pitchFamily="18" charset="-128"/>
                <a:ea typeface="UD デジタル 教科書体 NK-B" panose="02020700000000000000" pitchFamily="18" charset="-128"/>
              </a:rPr>
              <a:t>違う家庭で育った</a:t>
            </a:r>
            <a:r>
              <a:rPr lang="en-US" altLang="ja-JP" dirty="0">
                <a:latin typeface="UD デジタル 教科書体 NK-B" panose="02020700000000000000" pitchFamily="18" charset="-128"/>
                <a:ea typeface="UD デジタル 教科書体 NK-B" panose="02020700000000000000" pitchFamily="18" charset="-128"/>
              </a:rPr>
              <a:t>2</a:t>
            </a:r>
            <a:r>
              <a:rPr lang="ja-JP" altLang="en-US" dirty="0">
                <a:latin typeface="UD デジタル 教科書体 NK-B" panose="02020700000000000000" pitchFamily="18" charset="-128"/>
                <a:ea typeface="UD デジタル 教科書体 NK-B" panose="02020700000000000000" pitchFamily="18" charset="-128"/>
              </a:rPr>
              <a:t>人が１つの家庭を築くために必要なことは？</a:t>
            </a:r>
          </a:p>
        </p:txBody>
      </p:sp>
      <p:pic>
        <p:nvPicPr>
          <p:cNvPr id="5" name="図 4">
            <a:extLst>
              <a:ext uri="{FF2B5EF4-FFF2-40B4-BE49-F238E27FC236}">
                <a16:creationId xmlns:a16="http://schemas.microsoft.com/office/drawing/2014/main" id="{7C4A3B26-E6E6-4070-94B6-450F693B385D}"/>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5538354" y="1055700"/>
            <a:ext cx="1115291" cy="1539849"/>
          </a:xfrm>
          <a:prstGeom prst="rect">
            <a:avLst/>
          </a:prstGeom>
        </p:spPr>
      </p:pic>
      <p:pic>
        <p:nvPicPr>
          <p:cNvPr id="4" name="録音したサウンド">
            <a:hlinkClick r:id="" action="ppaction://media"/>
            <a:extLst>
              <a:ext uri="{FF2B5EF4-FFF2-40B4-BE49-F238E27FC236}">
                <a16:creationId xmlns:a16="http://schemas.microsoft.com/office/drawing/2014/main" id="{E14DE2D2-A17A-4B15-A96C-272D0117707E}"/>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718758" y="6344652"/>
            <a:ext cx="304800" cy="304800"/>
          </a:xfrm>
          <a:prstGeom prst="rect">
            <a:avLst/>
          </a:prstGeom>
        </p:spPr>
      </p:pic>
    </p:spTree>
    <p:extLst>
      <p:ext uri="{BB962C8B-B14F-4D97-AF65-F5344CB8AC3E}">
        <p14:creationId xmlns:p14="http://schemas.microsoft.com/office/powerpoint/2010/main" val="3663923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1999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9"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ECA3466-2C0C-44E7-AF69-82767BA7814F}"/>
              </a:ext>
            </a:extLst>
          </p:cNvPr>
          <p:cNvSpPr>
            <a:spLocks noGrp="1"/>
          </p:cNvSpPr>
          <p:nvPr>
            <p:ph type="title"/>
          </p:nvPr>
        </p:nvSpPr>
        <p:spPr/>
        <p:txBody>
          <a:bodyPr/>
          <a:lstStyle/>
          <a:p>
            <a:r>
              <a:rPr kumimoji="1" lang="ja-JP" altLang="en-US" dirty="0">
                <a:latin typeface="UD デジタル 教科書体 NK-B" panose="02020700000000000000" pitchFamily="18" charset="-128"/>
                <a:ea typeface="UD デジタル 教科書体 NK-B" panose="02020700000000000000" pitchFamily="18" charset="-128"/>
              </a:rPr>
              <a:t>結婚あるある</a:t>
            </a:r>
          </a:p>
        </p:txBody>
      </p:sp>
      <p:sp>
        <p:nvSpPr>
          <p:cNvPr id="3" name="コンテンツ プレースホルダー 2">
            <a:extLst>
              <a:ext uri="{FF2B5EF4-FFF2-40B4-BE49-F238E27FC236}">
                <a16:creationId xmlns:a16="http://schemas.microsoft.com/office/drawing/2014/main" id="{E3E5F6CA-3CA4-4A6B-8C63-57D17D9085D0}"/>
              </a:ext>
            </a:extLst>
          </p:cNvPr>
          <p:cNvSpPr>
            <a:spLocks noGrp="1"/>
          </p:cNvSpPr>
          <p:nvPr>
            <p:ph idx="1"/>
          </p:nvPr>
        </p:nvSpPr>
        <p:spPr>
          <a:xfrm>
            <a:off x="838199" y="1825625"/>
            <a:ext cx="10979989" cy="4351338"/>
          </a:xfrm>
        </p:spPr>
        <p:txBody>
          <a:bodyPr/>
          <a:lstStyle/>
          <a:p>
            <a:pPr marL="0" indent="0">
              <a:buNone/>
            </a:pPr>
            <a:r>
              <a:rPr kumimoji="1" lang="ja-JP" altLang="en-US" dirty="0">
                <a:latin typeface="UD デジタル 教科書体 NK-B" panose="02020700000000000000" pitchFamily="18" charset="-128"/>
                <a:ea typeface="UD デジタル 教科書体 NK-B" panose="02020700000000000000" pitchFamily="18" charset="-128"/>
              </a:rPr>
              <a:t>場面１：名字</a:t>
            </a:r>
            <a:endParaRPr kumimoji="1" lang="en-US" altLang="ja-JP" dirty="0">
              <a:latin typeface="UD デジタル 教科書体 NK-B" panose="02020700000000000000" pitchFamily="18" charset="-128"/>
              <a:ea typeface="UD デジタル 教科書体 NK-B" panose="02020700000000000000" pitchFamily="18" charset="-128"/>
            </a:endParaRPr>
          </a:p>
          <a:p>
            <a:pPr marL="0" indent="0">
              <a:buNone/>
            </a:pPr>
            <a:r>
              <a:rPr kumimoji="1" lang="ja-JP" altLang="en-US" dirty="0">
                <a:latin typeface="UD デジタル 教科書体 NK-B" panose="02020700000000000000" pitchFamily="18" charset="-128"/>
                <a:ea typeface="UD デジタル 教科書体 NK-B" panose="02020700000000000000" pitchFamily="18" charset="-128"/>
              </a:rPr>
              <a:t>場面２：パートナーの両親との関わり</a:t>
            </a:r>
            <a:endParaRPr kumimoji="1" lang="en-US" altLang="ja-JP" dirty="0">
              <a:latin typeface="UD デジタル 教科書体 NK-B" panose="02020700000000000000" pitchFamily="18" charset="-128"/>
              <a:ea typeface="UD デジタル 教科書体 NK-B" panose="02020700000000000000" pitchFamily="18" charset="-128"/>
            </a:endParaRPr>
          </a:p>
          <a:p>
            <a:pPr marL="0" indent="0">
              <a:buNone/>
            </a:pPr>
            <a:r>
              <a:rPr lang="ja-JP" altLang="en-US" dirty="0">
                <a:latin typeface="UD デジタル 教科書体 NK-B" panose="02020700000000000000" pitchFamily="18" charset="-128"/>
                <a:ea typeface="UD デジタル 教科書体 NK-B" panose="02020700000000000000" pitchFamily="18" charset="-128"/>
              </a:rPr>
              <a:t>場面３：結婚式</a:t>
            </a:r>
            <a:endParaRPr lang="en-US" altLang="ja-JP" dirty="0">
              <a:latin typeface="UD デジタル 教科書体 NK-B" panose="02020700000000000000" pitchFamily="18" charset="-128"/>
              <a:ea typeface="UD デジタル 教科書体 NK-B" panose="02020700000000000000" pitchFamily="18" charset="-128"/>
            </a:endParaRPr>
          </a:p>
          <a:p>
            <a:pPr marL="0" indent="0">
              <a:buNone/>
            </a:pPr>
            <a:r>
              <a:rPr kumimoji="1" lang="ja-JP" altLang="en-US" dirty="0">
                <a:latin typeface="UD デジタル 教科書体 NK-B" panose="02020700000000000000" pitchFamily="18" charset="-128"/>
                <a:ea typeface="UD デジタル 教科書体 NK-B" panose="02020700000000000000" pitchFamily="18" charset="-128"/>
              </a:rPr>
              <a:t>場面</a:t>
            </a:r>
            <a:r>
              <a:rPr lang="ja-JP" altLang="en-US" dirty="0">
                <a:latin typeface="UD デジタル 教科書体 NK-B" panose="02020700000000000000" pitchFamily="18" charset="-128"/>
                <a:ea typeface="UD デジタル 教科書体 NK-B" panose="02020700000000000000" pitchFamily="18" charset="-128"/>
              </a:rPr>
              <a:t>４：仕事（転勤）</a:t>
            </a:r>
            <a:endParaRPr lang="en-US" altLang="ja-JP" dirty="0">
              <a:latin typeface="UD デジタル 教科書体 NK-B" panose="02020700000000000000" pitchFamily="18" charset="-128"/>
              <a:ea typeface="UD デジタル 教科書体 NK-B" panose="02020700000000000000" pitchFamily="18" charset="-128"/>
            </a:endParaRPr>
          </a:p>
          <a:p>
            <a:pPr marL="0" indent="0">
              <a:buNone/>
            </a:pPr>
            <a:endParaRPr kumimoji="1" lang="en-US" altLang="ja-JP" dirty="0">
              <a:latin typeface="UD デジタル 教科書体 NK-B" panose="02020700000000000000" pitchFamily="18" charset="-128"/>
              <a:ea typeface="UD デジタル 教科書体 NK-B" panose="02020700000000000000" pitchFamily="18" charset="-128"/>
            </a:endParaRPr>
          </a:p>
          <a:p>
            <a:pPr marL="0" indent="0">
              <a:buNone/>
            </a:pPr>
            <a:r>
              <a:rPr kumimoji="1" lang="ja-JP" altLang="en-US" dirty="0">
                <a:latin typeface="UD デジタル 教科書体 NK-B" panose="02020700000000000000" pitchFamily="18" charset="-128"/>
                <a:ea typeface="UD デジタル 教科書体 NK-B" panose="02020700000000000000" pitchFamily="18" charset="-128"/>
              </a:rPr>
              <a:t>自分の班の場面を読んで、あなたならどうするかを書いてみよう！</a:t>
            </a:r>
            <a:endParaRPr kumimoji="1" lang="en-US" altLang="ja-JP" dirty="0">
              <a:latin typeface="UD デジタル 教科書体 NK-B" panose="02020700000000000000" pitchFamily="18" charset="-128"/>
              <a:ea typeface="UD デジタル 教科書体 NK-B" panose="02020700000000000000" pitchFamily="18" charset="-128"/>
            </a:endParaRPr>
          </a:p>
          <a:p>
            <a:pPr marL="0" indent="0">
              <a:buNone/>
            </a:pPr>
            <a:endParaRPr kumimoji="1" lang="ja-JP" altLang="en-US" dirty="0">
              <a:latin typeface="UD デジタル 教科書体 NK-B" panose="02020700000000000000" pitchFamily="18" charset="-128"/>
              <a:ea typeface="UD デジタル 教科書体 NK-B" panose="02020700000000000000" pitchFamily="18" charset="-128"/>
            </a:endParaRPr>
          </a:p>
        </p:txBody>
      </p:sp>
      <p:pic>
        <p:nvPicPr>
          <p:cNvPr id="5" name="図 4">
            <a:extLst>
              <a:ext uri="{FF2B5EF4-FFF2-40B4-BE49-F238E27FC236}">
                <a16:creationId xmlns:a16="http://schemas.microsoft.com/office/drawing/2014/main" id="{CE931DD6-AEA0-405F-91EA-B7F44710ABA1}"/>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8195543" y="1935552"/>
            <a:ext cx="2239307" cy="1923331"/>
          </a:xfrm>
          <a:prstGeom prst="rect">
            <a:avLst/>
          </a:prstGeom>
        </p:spPr>
      </p:pic>
      <p:pic>
        <p:nvPicPr>
          <p:cNvPr id="7" name="録音したサウンド">
            <a:hlinkClick r:id="" action="ppaction://media"/>
            <a:extLst>
              <a:ext uri="{FF2B5EF4-FFF2-40B4-BE49-F238E27FC236}">
                <a16:creationId xmlns:a16="http://schemas.microsoft.com/office/drawing/2014/main" id="{FAAE9F24-E01D-4D18-983F-B2E672B0AE6D}"/>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665788" y="6311900"/>
            <a:ext cx="304800" cy="304800"/>
          </a:xfrm>
          <a:prstGeom prst="rect">
            <a:avLst/>
          </a:prstGeom>
        </p:spPr>
      </p:pic>
    </p:spTree>
    <p:extLst>
      <p:ext uri="{BB962C8B-B14F-4D97-AF65-F5344CB8AC3E}">
        <p14:creationId xmlns:p14="http://schemas.microsoft.com/office/powerpoint/2010/main" val="1273052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754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798A4BC-681E-4368-99A2-9175250D7393}"/>
              </a:ext>
            </a:extLst>
          </p:cNvPr>
          <p:cNvSpPr>
            <a:spLocks noGrp="1"/>
          </p:cNvSpPr>
          <p:nvPr>
            <p:ph type="title"/>
          </p:nvPr>
        </p:nvSpPr>
        <p:spPr/>
        <p:txBody>
          <a:bodyPr/>
          <a:lstStyle/>
          <a:p>
            <a:r>
              <a:rPr kumimoji="1" lang="ja-JP" altLang="en-US" dirty="0">
                <a:latin typeface="UD デジタル 教科書体 NK-B" panose="02020700000000000000" pitchFamily="18" charset="-128"/>
                <a:ea typeface="UD デジタル 教科書体 NK-B" panose="02020700000000000000" pitchFamily="18" charset="-128"/>
              </a:rPr>
              <a:t>結婚あるある</a:t>
            </a:r>
          </a:p>
        </p:txBody>
      </p:sp>
      <p:sp>
        <p:nvSpPr>
          <p:cNvPr id="3" name="コンテンツ プレースホルダー 2">
            <a:extLst>
              <a:ext uri="{FF2B5EF4-FFF2-40B4-BE49-F238E27FC236}">
                <a16:creationId xmlns:a16="http://schemas.microsoft.com/office/drawing/2014/main" id="{633ACB1B-18E3-4D94-A490-8F8DD9D51C06}"/>
              </a:ext>
            </a:extLst>
          </p:cNvPr>
          <p:cNvSpPr>
            <a:spLocks noGrp="1"/>
          </p:cNvSpPr>
          <p:nvPr>
            <p:ph idx="1"/>
          </p:nvPr>
        </p:nvSpPr>
        <p:spPr/>
        <p:txBody>
          <a:bodyPr/>
          <a:lstStyle/>
          <a:p>
            <a:pPr marL="0" indent="0">
              <a:buNone/>
            </a:pPr>
            <a:r>
              <a:rPr kumimoji="1" lang="ja-JP" altLang="en-US" dirty="0">
                <a:latin typeface="UD デジタル 教科書体 NK-B" panose="02020700000000000000" pitchFamily="18" charset="-128"/>
                <a:ea typeface="UD デジタル 教科書体 NK-B" panose="02020700000000000000" pitchFamily="18" charset="-128"/>
              </a:rPr>
              <a:t>班の人の意見を聞いてみよう！</a:t>
            </a:r>
            <a:endParaRPr kumimoji="1" lang="en-US" altLang="ja-JP" dirty="0">
              <a:latin typeface="UD デジタル 教科書体 NK-B" panose="02020700000000000000" pitchFamily="18" charset="-128"/>
              <a:ea typeface="UD デジタル 教科書体 NK-B" panose="02020700000000000000" pitchFamily="18" charset="-128"/>
            </a:endParaRPr>
          </a:p>
          <a:p>
            <a:pPr marL="0" indent="0">
              <a:buNone/>
            </a:pPr>
            <a:r>
              <a:rPr lang="ja-JP" altLang="en-US" dirty="0">
                <a:latin typeface="UD デジタル 教科書体 NK-B" panose="02020700000000000000" pitchFamily="18" charset="-128"/>
                <a:ea typeface="UD デジタル 教科書体 NK-B" panose="02020700000000000000" pitchFamily="18" charset="-128"/>
              </a:rPr>
              <a:t>自分と同じ意見や違う意見は下の枠に書こう！</a:t>
            </a:r>
            <a:endParaRPr lang="en-US" altLang="ja-JP" dirty="0">
              <a:latin typeface="UD デジタル 教科書体 NK-B" panose="02020700000000000000" pitchFamily="18" charset="-128"/>
              <a:ea typeface="UD デジタル 教科書体 NK-B" panose="02020700000000000000" pitchFamily="18" charset="-128"/>
            </a:endParaRPr>
          </a:p>
          <a:p>
            <a:pPr marL="0" indent="0">
              <a:buNone/>
            </a:pPr>
            <a:endParaRPr lang="en-US" altLang="ja-JP" dirty="0">
              <a:latin typeface="UD デジタル 教科書体 NK-B" panose="02020700000000000000" pitchFamily="18" charset="-128"/>
              <a:ea typeface="UD デジタル 教科書体 NK-B" panose="02020700000000000000" pitchFamily="18" charset="-128"/>
            </a:endParaRPr>
          </a:p>
          <a:p>
            <a:pPr marL="0" indent="0">
              <a:buNone/>
            </a:pPr>
            <a:r>
              <a:rPr lang="ja-JP" altLang="en-US" dirty="0">
                <a:latin typeface="UD デジタル 教科書体 NK-B" panose="02020700000000000000" pitchFamily="18" charset="-128"/>
                <a:ea typeface="UD デジタル 教科書体 NK-B" panose="02020700000000000000" pitchFamily="18" charset="-128"/>
              </a:rPr>
              <a:t>いろんな人の意見を聞いたうえで</a:t>
            </a:r>
            <a:r>
              <a:rPr lang="en-US" altLang="ja-JP" dirty="0">
                <a:latin typeface="UD デジタル 教科書体 NK-B" panose="02020700000000000000" pitchFamily="18" charset="-128"/>
                <a:ea typeface="UD デジタル 教科書体 NK-B" panose="02020700000000000000" pitchFamily="18" charset="-128"/>
              </a:rPr>
              <a:t>…</a:t>
            </a:r>
          </a:p>
          <a:p>
            <a:pPr marL="0" indent="0">
              <a:buNone/>
            </a:pPr>
            <a:r>
              <a:rPr lang="ja-JP" altLang="en-US" dirty="0">
                <a:latin typeface="UD デジタル 教科書体 NK-B" panose="02020700000000000000" pitchFamily="18" charset="-128"/>
                <a:ea typeface="UD デジタル 教科書体 NK-B" panose="02020700000000000000" pitchFamily="18" charset="-128"/>
              </a:rPr>
              <a:t>もう一度、自分ならどうするのかを考えてみよう！</a:t>
            </a:r>
            <a:endParaRPr lang="en-US" altLang="ja-JP" dirty="0">
              <a:latin typeface="UD デジタル 教科書体 NK-B" panose="02020700000000000000" pitchFamily="18" charset="-128"/>
              <a:ea typeface="UD デジタル 教科書体 NK-B" panose="02020700000000000000" pitchFamily="18" charset="-128"/>
            </a:endParaRPr>
          </a:p>
          <a:p>
            <a:pPr marL="0" indent="0">
              <a:buNone/>
            </a:pPr>
            <a:endParaRPr lang="en-US" altLang="ja-JP" dirty="0">
              <a:latin typeface="UD デジタル 教科書体 NK-B" panose="02020700000000000000" pitchFamily="18" charset="-128"/>
              <a:ea typeface="UD デジタル 教科書体 NK-B" panose="02020700000000000000" pitchFamily="18" charset="-128"/>
            </a:endParaRPr>
          </a:p>
          <a:p>
            <a:pPr marL="0" indent="0">
              <a:buNone/>
            </a:pPr>
            <a:endParaRPr lang="en-US" altLang="ja-JP" dirty="0">
              <a:latin typeface="UD デジタル 教科書体 NK-B" panose="02020700000000000000" pitchFamily="18" charset="-128"/>
              <a:ea typeface="UD デジタル 教科書体 NK-B" panose="02020700000000000000" pitchFamily="18" charset="-128"/>
            </a:endParaRPr>
          </a:p>
        </p:txBody>
      </p:sp>
      <p:pic>
        <p:nvPicPr>
          <p:cNvPr id="5" name="図 4">
            <a:extLst>
              <a:ext uri="{FF2B5EF4-FFF2-40B4-BE49-F238E27FC236}">
                <a16:creationId xmlns:a16="http://schemas.microsoft.com/office/drawing/2014/main" id="{E94A2287-0F3B-4650-9A80-AAB5C219DF45}"/>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9642507" y="2835216"/>
            <a:ext cx="1412482" cy="1825625"/>
          </a:xfrm>
          <a:prstGeom prst="rect">
            <a:avLst/>
          </a:prstGeom>
        </p:spPr>
      </p:pic>
      <p:pic>
        <p:nvPicPr>
          <p:cNvPr id="6" name="録音したサウンド">
            <a:hlinkClick r:id="" action="ppaction://media"/>
            <a:extLst>
              <a:ext uri="{FF2B5EF4-FFF2-40B4-BE49-F238E27FC236}">
                <a16:creationId xmlns:a16="http://schemas.microsoft.com/office/drawing/2014/main" id="{C11421AC-6BB5-4348-B024-7378020CE263}"/>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722963" y="6357152"/>
            <a:ext cx="304800" cy="304800"/>
          </a:xfrm>
          <a:prstGeom prst="rect">
            <a:avLst/>
          </a:prstGeom>
        </p:spPr>
      </p:pic>
    </p:spTree>
    <p:extLst>
      <p:ext uri="{BB962C8B-B14F-4D97-AF65-F5344CB8AC3E}">
        <p14:creationId xmlns:p14="http://schemas.microsoft.com/office/powerpoint/2010/main" val="2752913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 calcmode="lin" valueType="num">
                                      <p:cBhvr additive="base">
                                        <p:cTn id="1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mediacall" presetSubtype="0" fill="hold" nodeType="clickEffect">
                                  <p:stCondLst>
                                    <p:cond delay="0"/>
                                  </p:stCondLst>
                                  <p:childTnLst>
                                    <p:cmd type="call" cmd="playFrom(0.0)">
                                      <p:cBhvr>
                                        <p:cTn id="16" dur="17587"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 fill="hold" display="0">
                  <p:stCondLst>
                    <p:cond delay="indefinite"/>
                  </p:stCondLst>
                  <p:endCondLst>
                    <p:cond evt="onStopAudio" delay="0">
                      <p:tgtEl>
                        <p:sldTgt/>
                      </p:tgtEl>
                    </p:cond>
                  </p:endCondLst>
                </p:cTn>
                <p:tgtEl>
                  <p:spTgt spid="6"/>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753FD48-6E2F-4190-B6F0-15FBA0A137F5}"/>
              </a:ext>
            </a:extLst>
          </p:cNvPr>
          <p:cNvSpPr>
            <a:spLocks noGrp="1"/>
          </p:cNvSpPr>
          <p:nvPr>
            <p:ph type="title"/>
          </p:nvPr>
        </p:nvSpPr>
        <p:spPr/>
        <p:txBody>
          <a:bodyPr/>
          <a:lstStyle/>
          <a:p>
            <a:r>
              <a:rPr kumimoji="1" lang="ja-JP" altLang="en-US" dirty="0">
                <a:latin typeface="UD デジタル 教科書体 NK-B" panose="02020700000000000000" pitchFamily="18" charset="-128"/>
                <a:ea typeface="UD デジタル 教科書体 NK-B" panose="02020700000000000000" pitchFamily="18" charset="-128"/>
              </a:rPr>
              <a:t>結婚あるある</a:t>
            </a:r>
          </a:p>
        </p:txBody>
      </p:sp>
      <p:sp>
        <p:nvSpPr>
          <p:cNvPr id="3" name="コンテンツ プレースホルダー 2">
            <a:extLst>
              <a:ext uri="{FF2B5EF4-FFF2-40B4-BE49-F238E27FC236}">
                <a16:creationId xmlns:a16="http://schemas.microsoft.com/office/drawing/2014/main" id="{EEBD41D6-3034-4FAD-AFCA-45886A98E178}"/>
              </a:ext>
            </a:extLst>
          </p:cNvPr>
          <p:cNvSpPr>
            <a:spLocks noGrp="1"/>
          </p:cNvSpPr>
          <p:nvPr>
            <p:ph idx="1"/>
          </p:nvPr>
        </p:nvSpPr>
        <p:spPr>
          <a:xfrm>
            <a:off x="838200" y="1825625"/>
            <a:ext cx="10515600" cy="4741952"/>
          </a:xfrm>
        </p:spPr>
        <p:txBody>
          <a:bodyPr>
            <a:normAutofit fontScale="92500" lnSpcReduction="10000"/>
          </a:bodyPr>
          <a:lstStyle/>
          <a:p>
            <a:pPr marL="0" indent="0">
              <a:buNone/>
            </a:pPr>
            <a:r>
              <a:rPr kumimoji="1" lang="ja-JP" altLang="en-US" dirty="0">
                <a:latin typeface="UD デジタル 教科書体 NK-B" panose="02020700000000000000" pitchFamily="18" charset="-128"/>
                <a:ea typeface="UD デジタル 教科書体 NK-B" panose="02020700000000000000" pitchFamily="18" charset="-128"/>
              </a:rPr>
              <a:t>自分の班で考えなかった場面について考えてみよう！</a:t>
            </a:r>
            <a:endParaRPr kumimoji="1" lang="en-US" altLang="ja-JP" dirty="0">
              <a:latin typeface="UD デジタル 教科書体 NK-B" panose="02020700000000000000" pitchFamily="18" charset="-128"/>
              <a:ea typeface="UD デジタル 教科書体 NK-B" panose="02020700000000000000" pitchFamily="18" charset="-128"/>
            </a:endParaRPr>
          </a:p>
          <a:p>
            <a:pPr marL="0" indent="0">
              <a:buNone/>
            </a:pPr>
            <a:endParaRPr kumimoji="1" lang="en-US" altLang="ja-JP" dirty="0">
              <a:latin typeface="UD デジタル 教科書体 NK-B" panose="02020700000000000000" pitchFamily="18" charset="-128"/>
              <a:ea typeface="UD デジタル 教科書体 NK-B" panose="02020700000000000000" pitchFamily="18" charset="-128"/>
            </a:endParaRPr>
          </a:p>
          <a:p>
            <a:pPr marL="0" indent="0">
              <a:buNone/>
            </a:pPr>
            <a:r>
              <a:rPr kumimoji="1" lang="ja-JP" altLang="en-US" dirty="0">
                <a:latin typeface="UD デジタル 教科書体 NK-B" panose="02020700000000000000" pitchFamily="18" charset="-128"/>
                <a:ea typeface="UD デジタル 教科書体 NK-B" panose="02020700000000000000" pitchFamily="18" charset="-128"/>
              </a:rPr>
              <a:t>場面１：名字</a:t>
            </a:r>
            <a:endParaRPr kumimoji="1" lang="en-US" altLang="ja-JP" dirty="0">
              <a:latin typeface="UD デジタル 教科書体 NK-B" panose="02020700000000000000" pitchFamily="18" charset="-128"/>
              <a:ea typeface="UD デジタル 教科書体 NK-B" panose="02020700000000000000" pitchFamily="18" charset="-128"/>
            </a:endParaRPr>
          </a:p>
          <a:p>
            <a:pPr marL="0" indent="0">
              <a:buNone/>
            </a:pPr>
            <a:r>
              <a:rPr kumimoji="1" lang="ja-JP" altLang="en-US" dirty="0">
                <a:latin typeface="UD デジタル 教科書体 NK-B" panose="02020700000000000000" pitchFamily="18" charset="-128"/>
                <a:ea typeface="UD デジタル 教科書体 NK-B" panose="02020700000000000000" pitchFamily="18" charset="-128"/>
              </a:rPr>
              <a:t>場面２：パートナーの両親との関わり</a:t>
            </a:r>
            <a:endParaRPr kumimoji="1" lang="en-US" altLang="ja-JP" dirty="0">
              <a:latin typeface="UD デジタル 教科書体 NK-B" panose="02020700000000000000" pitchFamily="18" charset="-128"/>
              <a:ea typeface="UD デジタル 教科書体 NK-B" panose="02020700000000000000" pitchFamily="18" charset="-128"/>
            </a:endParaRPr>
          </a:p>
          <a:p>
            <a:pPr marL="0" indent="0">
              <a:buNone/>
            </a:pPr>
            <a:r>
              <a:rPr lang="ja-JP" altLang="en-US" dirty="0">
                <a:latin typeface="UD デジタル 教科書体 NK-B" panose="02020700000000000000" pitchFamily="18" charset="-128"/>
                <a:ea typeface="UD デジタル 教科書体 NK-B" panose="02020700000000000000" pitchFamily="18" charset="-128"/>
              </a:rPr>
              <a:t>場面３：結婚式</a:t>
            </a:r>
            <a:endParaRPr lang="en-US" altLang="ja-JP" dirty="0">
              <a:latin typeface="UD デジタル 教科書体 NK-B" panose="02020700000000000000" pitchFamily="18" charset="-128"/>
              <a:ea typeface="UD デジタル 教科書体 NK-B" panose="02020700000000000000" pitchFamily="18" charset="-128"/>
            </a:endParaRPr>
          </a:p>
          <a:p>
            <a:pPr marL="0" indent="0">
              <a:buNone/>
            </a:pPr>
            <a:r>
              <a:rPr kumimoji="1" lang="ja-JP" altLang="en-US" dirty="0">
                <a:latin typeface="UD デジタル 教科書体 NK-B" panose="02020700000000000000" pitchFamily="18" charset="-128"/>
                <a:ea typeface="UD デジタル 教科書体 NK-B" panose="02020700000000000000" pitchFamily="18" charset="-128"/>
              </a:rPr>
              <a:t>場面</a:t>
            </a:r>
            <a:r>
              <a:rPr lang="ja-JP" altLang="en-US" dirty="0">
                <a:latin typeface="UD デジタル 教科書体 NK-B" panose="02020700000000000000" pitchFamily="18" charset="-128"/>
                <a:ea typeface="UD デジタル 教科書体 NK-B" panose="02020700000000000000" pitchFamily="18" charset="-128"/>
              </a:rPr>
              <a:t>４：仕事（転勤）</a:t>
            </a:r>
            <a:endParaRPr lang="en-US" altLang="ja-JP" dirty="0">
              <a:latin typeface="UD デジタル 教科書体 NK-B" panose="02020700000000000000" pitchFamily="18" charset="-128"/>
              <a:ea typeface="UD デジタル 教科書体 NK-B" panose="02020700000000000000" pitchFamily="18" charset="-128"/>
            </a:endParaRPr>
          </a:p>
          <a:p>
            <a:pPr marL="0" indent="0">
              <a:buNone/>
            </a:pPr>
            <a:endParaRPr lang="en-US" altLang="ja-JP" dirty="0">
              <a:latin typeface="UD デジタル 教科書体 NK-B" panose="02020700000000000000" pitchFamily="18" charset="-128"/>
              <a:ea typeface="UD デジタル 教科書体 NK-B" panose="02020700000000000000" pitchFamily="18" charset="-128"/>
            </a:endParaRPr>
          </a:p>
          <a:p>
            <a:pPr marL="0" indent="0">
              <a:buNone/>
            </a:pPr>
            <a:r>
              <a:rPr kumimoji="1" lang="ja-JP" altLang="en-US" dirty="0">
                <a:latin typeface="UD デジタル 教科書体 NK-B" panose="02020700000000000000" pitchFamily="18" charset="-128"/>
                <a:ea typeface="UD デジタル 教科書体 NK-B" panose="02020700000000000000" pitchFamily="18" charset="-128"/>
              </a:rPr>
              <a:t>それぞれ選んで、理由も書いてみよう！</a:t>
            </a:r>
            <a:endParaRPr kumimoji="1" lang="en-US" altLang="ja-JP" dirty="0">
              <a:latin typeface="UD デジタル 教科書体 NK-B" panose="02020700000000000000" pitchFamily="18" charset="-128"/>
              <a:ea typeface="UD デジタル 教科書体 NK-B" panose="02020700000000000000" pitchFamily="18" charset="-128"/>
            </a:endParaRPr>
          </a:p>
          <a:p>
            <a:pPr marL="0" indent="0">
              <a:buNone/>
            </a:pPr>
            <a:endParaRPr kumimoji="1" lang="en-US" altLang="ja-JP" dirty="0">
              <a:latin typeface="UD デジタル 教科書体 NK-B" panose="02020700000000000000" pitchFamily="18" charset="-128"/>
              <a:ea typeface="UD デジタル 教科書体 NK-B" panose="02020700000000000000" pitchFamily="18" charset="-128"/>
            </a:endParaRPr>
          </a:p>
          <a:p>
            <a:pPr marL="0" indent="0">
              <a:buNone/>
            </a:pPr>
            <a:r>
              <a:rPr kumimoji="1" lang="ja-JP" altLang="en-US" dirty="0">
                <a:latin typeface="UD デジタル 教科書体 NK-B" panose="02020700000000000000" pitchFamily="18" charset="-128"/>
                <a:ea typeface="UD デジタル 教科書体 NK-B" panose="02020700000000000000" pitchFamily="18" charset="-128"/>
              </a:rPr>
              <a:t>クラスで意見を共有してその考えも参考にしてみよう</a:t>
            </a:r>
          </a:p>
        </p:txBody>
      </p:sp>
      <p:pic>
        <p:nvPicPr>
          <p:cNvPr id="4" name="録音したサウンド">
            <a:hlinkClick r:id="" action="ppaction://media"/>
            <a:extLst>
              <a:ext uri="{FF2B5EF4-FFF2-40B4-BE49-F238E27FC236}">
                <a16:creationId xmlns:a16="http://schemas.microsoft.com/office/drawing/2014/main" id="{DBCAD70D-B19C-4135-9B54-28921426BF46}"/>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786937" y="6415177"/>
            <a:ext cx="304800" cy="304800"/>
          </a:xfrm>
          <a:prstGeom prst="rect">
            <a:avLst/>
          </a:prstGeom>
        </p:spPr>
      </p:pic>
    </p:spTree>
    <p:extLst>
      <p:ext uri="{BB962C8B-B14F-4D97-AF65-F5344CB8AC3E}">
        <p14:creationId xmlns:p14="http://schemas.microsoft.com/office/powerpoint/2010/main" val="85573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273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9DF9702-68EE-4669-9E2C-8D62EE8F577F}"/>
              </a:ext>
            </a:extLst>
          </p:cNvPr>
          <p:cNvSpPr>
            <a:spLocks noGrp="1"/>
          </p:cNvSpPr>
          <p:nvPr>
            <p:ph type="title"/>
          </p:nvPr>
        </p:nvSpPr>
        <p:spPr/>
        <p:txBody>
          <a:bodyPr/>
          <a:lstStyle/>
          <a:p>
            <a:r>
              <a:rPr kumimoji="1" lang="ja-JP" altLang="en-US" dirty="0">
                <a:latin typeface="UD デジタル 教科書体 NK-B" panose="02020700000000000000" pitchFamily="18" charset="-128"/>
                <a:ea typeface="UD デジタル 教科書体 NK-B" panose="02020700000000000000" pitchFamily="18" charset="-128"/>
              </a:rPr>
              <a:t>良い夫婦関係</a:t>
            </a:r>
          </a:p>
        </p:txBody>
      </p:sp>
      <p:sp>
        <p:nvSpPr>
          <p:cNvPr id="3" name="コンテンツ プレースホルダー 2">
            <a:extLst>
              <a:ext uri="{FF2B5EF4-FFF2-40B4-BE49-F238E27FC236}">
                <a16:creationId xmlns:a16="http://schemas.microsoft.com/office/drawing/2014/main" id="{73A28658-270B-49FB-A172-6082BE94B47E}"/>
              </a:ext>
            </a:extLst>
          </p:cNvPr>
          <p:cNvSpPr>
            <a:spLocks noGrp="1"/>
          </p:cNvSpPr>
          <p:nvPr>
            <p:ph idx="1"/>
          </p:nvPr>
        </p:nvSpPr>
        <p:spPr/>
        <p:txBody>
          <a:bodyPr/>
          <a:lstStyle/>
          <a:p>
            <a:pPr marL="0" indent="0">
              <a:buNone/>
            </a:pPr>
            <a:r>
              <a:rPr kumimoji="1" lang="ja-JP" altLang="en-US" dirty="0">
                <a:latin typeface="UD デジタル 教科書体 NK-B" panose="02020700000000000000" pitchFamily="18" charset="-128"/>
                <a:ea typeface="UD デジタル 教科書体 NK-B" panose="02020700000000000000" pitchFamily="18" charset="-128"/>
              </a:rPr>
              <a:t>夫婦でトラブルが起こった時にはどうやって解決したらいいのか</a:t>
            </a:r>
            <a:endParaRPr kumimoji="1" lang="en-US" altLang="ja-JP" dirty="0">
              <a:latin typeface="UD デジタル 教科書体 NK-B" panose="02020700000000000000" pitchFamily="18" charset="-128"/>
              <a:ea typeface="UD デジタル 教科書体 NK-B" panose="02020700000000000000" pitchFamily="18" charset="-128"/>
            </a:endParaRPr>
          </a:p>
          <a:p>
            <a:pPr marL="0" indent="0">
              <a:buNone/>
            </a:pPr>
            <a:endParaRPr lang="en-US" altLang="ja-JP" dirty="0">
              <a:latin typeface="UD デジタル 教科書体 NK-B" panose="02020700000000000000" pitchFamily="18" charset="-128"/>
              <a:ea typeface="UD デジタル 教科書体 NK-B" panose="02020700000000000000" pitchFamily="18" charset="-128"/>
            </a:endParaRPr>
          </a:p>
          <a:p>
            <a:pPr marL="0" indent="0">
              <a:buNone/>
            </a:pPr>
            <a:r>
              <a:rPr kumimoji="1" lang="ja-JP" altLang="en-US" dirty="0">
                <a:latin typeface="UD デジタル 教科書体 NK-B" panose="02020700000000000000" pitchFamily="18" charset="-128"/>
                <a:ea typeface="UD デジタル 教科書体 NK-B" panose="02020700000000000000" pitchFamily="18" charset="-128"/>
              </a:rPr>
              <a:t>良い夫婦関係を築くにはどうしたらいいだろうか</a:t>
            </a:r>
          </a:p>
        </p:txBody>
      </p:sp>
      <p:pic>
        <p:nvPicPr>
          <p:cNvPr id="4" name="録音したサウンド">
            <a:hlinkClick r:id="" action="ppaction://media"/>
            <a:extLst>
              <a:ext uri="{FF2B5EF4-FFF2-40B4-BE49-F238E27FC236}">
                <a16:creationId xmlns:a16="http://schemas.microsoft.com/office/drawing/2014/main" id="{486A367A-31CD-4355-9BE0-ED90E9E05189}"/>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827042" y="6392779"/>
            <a:ext cx="304800" cy="304800"/>
          </a:xfrm>
          <a:prstGeom prst="rect">
            <a:avLst/>
          </a:prstGeom>
        </p:spPr>
      </p:pic>
    </p:spTree>
    <p:extLst>
      <p:ext uri="{BB962C8B-B14F-4D97-AF65-F5344CB8AC3E}">
        <p14:creationId xmlns:p14="http://schemas.microsoft.com/office/powerpoint/2010/main" val="539823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7693"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4F0FA3A-409D-4356-9A45-F799C5FCC3A9}"/>
              </a:ext>
            </a:extLst>
          </p:cNvPr>
          <p:cNvSpPr>
            <a:spLocks noGrp="1"/>
          </p:cNvSpPr>
          <p:nvPr>
            <p:ph type="title"/>
          </p:nvPr>
        </p:nvSpPr>
        <p:spPr/>
        <p:txBody>
          <a:bodyPr/>
          <a:lstStyle/>
          <a:p>
            <a:r>
              <a:rPr lang="ja-JP" altLang="en-US" dirty="0">
                <a:latin typeface="UD デジタル 教科書体 NK-B" panose="02020700000000000000" pitchFamily="18" charset="-128"/>
                <a:ea typeface="UD デジタル 教科書体 NK-B" panose="02020700000000000000" pitchFamily="18" charset="-128"/>
              </a:rPr>
              <a:t>今日の授業の感想を書こう</a:t>
            </a:r>
            <a:endParaRPr kumimoji="1" lang="ja-JP" altLang="en-US" dirty="0">
              <a:latin typeface="UD デジタル 教科書体 NK-B" panose="02020700000000000000" pitchFamily="18" charset="-128"/>
              <a:ea typeface="UD デジタル 教科書体 NK-B" panose="02020700000000000000" pitchFamily="18" charset="-128"/>
            </a:endParaRPr>
          </a:p>
        </p:txBody>
      </p:sp>
      <p:sp>
        <p:nvSpPr>
          <p:cNvPr id="3" name="コンテンツ プレースホルダー 2">
            <a:extLst>
              <a:ext uri="{FF2B5EF4-FFF2-40B4-BE49-F238E27FC236}">
                <a16:creationId xmlns:a16="http://schemas.microsoft.com/office/drawing/2014/main" id="{55369C17-B9C5-4E03-9EAB-6636774A2B58}"/>
              </a:ext>
            </a:extLst>
          </p:cNvPr>
          <p:cNvSpPr>
            <a:spLocks noGrp="1"/>
          </p:cNvSpPr>
          <p:nvPr>
            <p:ph idx="1"/>
          </p:nvPr>
        </p:nvSpPr>
        <p:spPr/>
        <p:txBody>
          <a:bodyPr/>
          <a:lstStyle/>
          <a:p>
            <a:pPr marL="0" indent="0">
              <a:buNone/>
            </a:pPr>
            <a:r>
              <a:rPr lang="ja-JP" altLang="en-US" dirty="0">
                <a:latin typeface="UD デジタル 教科書体 NK-B" panose="02020700000000000000" pitchFamily="18" charset="-128"/>
                <a:ea typeface="UD デジタル 教科書体 NK-B" panose="02020700000000000000" pitchFamily="18" charset="-128"/>
              </a:rPr>
              <a:t>・今日の授業で学んだことを踏まえて、ふり返りシートの問い</a:t>
            </a:r>
            <a:r>
              <a:rPr lang="ja-JP" altLang="en-US">
                <a:latin typeface="UD デジタル 教科書体 NK-B" panose="02020700000000000000" pitchFamily="18" charset="-128"/>
                <a:ea typeface="UD デジタル 教科書体 NK-B" panose="02020700000000000000" pitchFamily="18" charset="-128"/>
              </a:rPr>
              <a:t>に答えましょう。</a:t>
            </a:r>
            <a:endParaRPr lang="en-US" altLang="ja-JP" dirty="0">
              <a:latin typeface="UD デジタル 教科書体 NK-B" panose="02020700000000000000" pitchFamily="18" charset="-128"/>
              <a:ea typeface="UD デジタル 教科書体 NK-B" panose="02020700000000000000" pitchFamily="18" charset="-128"/>
            </a:endParaRPr>
          </a:p>
          <a:p>
            <a:pPr marL="0" indent="0">
              <a:buNone/>
            </a:pPr>
            <a:endParaRPr lang="en-US" altLang="ja-JP" dirty="0">
              <a:latin typeface="UD デジタル 教科書体 NK-B" panose="02020700000000000000" pitchFamily="18" charset="-128"/>
              <a:ea typeface="UD デジタル 教科書体 NK-B" panose="02020700000000000000" pitchFamily="18" charset="-128"/>
            </a:endParaRPr>
          </a:p>
          <a:p>
            <a:pPr marL="0" indent="0">
              <a:buNone/>
            </a:pPr>
            <a:r>
              <a:rPr lang="ja-JP" altLang="en-US" u="sng" dirty="0">
                <a:latin typeface="UD デジタル 教科書体 NK-B" panose="02020700000000000000" pitchFamily="18" charset="-128"/>
                <a:ea typeface="UD デジタル 教科書体 NK-B" panose="02020700000000000000" pitchFamily="18" charset="-128"/>
              </a:rPr>
              <a:t>〇学びの確認</a:t>
            </a:r>
            <a:endParaRPr lang="en-US" altLang="ja-JP" u="sng" dirty="0">
              <a:latin typeface="UD デジタル 教科書体 NK-B" panose="02020700000000000000" pitchFamily="18" charset="-128"/>
              <a:ea typeface="UD デジタル 教科書体 NK-B" panose="02020700000000000000" pitchFamily="18" charset="-128"/>
            </a:endParaRPr>
          </a:p>
          <a:p>
            <a:pPr marL="0" indent="0">
              <a:buNone/>
            </a:pPr>
            <a:r>
              <a:rPr lang="ja-JP" altLang="en-US" dirty="0">
                <a:latin typeface="UD デジタル 教科書体 NK-B" panose="02020700000000000000" pitchFamily="18" charset="-128"/>
                <a:ea typeface="UD デジタル 教科書体 NK-B" panose="02020700000000000000" pitchFamily="18" charset="-128"/>
              </a:rPr>
              <a:t>□結婚生活で起こりうる問題について理解できた。</a:t>
            </a:r>
            <a:endParaRPr lang="en-US" altLang="ja-JP" dirty="0">
              <a:latin typeface="UD デジタル 教科書体 NK-B" panose="02020700000000000000" pitchFamily="18" charset="-128"/>
              <a:ea typeface="UD デジタル 教科書体 NK-B" panose="02020700000000000000" pitchFamily="18" charset="-128"/>
            </a:endParaRPr>
          </a:p>
          <a:p>
            <a:pPr marL="0" indent="0">
              <a:buNone/>
            </a:pPr>
            <a:r>
              <a:rPr lang="ja-JP" altLang="en-US" dirty="0">
                <a:latin typeface="UD デジタル 教科書体 NK-B" panose="02020700000000000000" pitchFamily="18" charset="-128"/>
                <a:ea typeface="UD デジタル 教科書体 NK-B" panose="02020700000000000000" pitchFamily="18" charset="-128"/>
              </a:rPr>
              <a:t>□良い夫婦関係であるために求められる力を理解できた。</a:t>
            </a:r>
            <a:endParaRPr lang="en-US" altLang="ja-JP" dirty="0">
              <a:latin typeface="UD デジタル 教科書体 NK-B" panose="02020700000000000000" pitchFamily="18" charset="-128"/>
              <a:ea typeface="UD デジタル 教科書体 NK-B" panose="02020700000000000000" pitchFamily="18" charset="-128"/>
            </a:endParaRPr>
          </a:p>
        </p:txBody>
      </p:sp>
      <p:pic>
        <p:nvPicPr>
          <p:cNvPr id="5" name="録音したサウンド">
            <a:hlinkClick r:id="" action="ppaction://media"/>
            <a:extLst>
              <a:ext uri="{FF2B5EF4-FFF2-40B4-BE49-F238E27FC236}">
                <a16:creationId xmlns:a16="http://schemas.microsoft.com/office/drawing/2014/main" id="{3DB5FAA9-9B32-4526-96FD-A0FCB60B722E}"/>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758474" y="6374906"/>
            <a:ext cx="304800" cy="304800"/>
          </a:xfrm>
          <a:prstGeom prst="rect">
            <a:avLst/>
          </a:prstGeom>
        </p:spPr>
      </p:pic>
    </p:spTree>
    <p:extLst>
      <p:ext uri="{BB962C8B-B14F-4D97-AF65-F5344CB8AC3E}">
        <p14:creationId xmlns:p14="http://schemas.microsoft.com/office/powerpoint/2010/main" val="833148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1589"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609</TotalTime>
  <Words>613</Words>
  <Application>Microsoft Office PowerPoint</Application>
  <PresentationFormat>ワイド画面</PresentationFormat>
  <Paragraphs>57</Paragraphs>
  <Slides>7</Slides>
  <Notes>7</Notes>
  <HiddenSlides>0</HiddenSlides>
  <MMClips>7</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7</vt:i4>
      </vt:variant>
    </vt:vector>
  </HeadingPairs>
  <TitlesOfParts>
    <vt:vector size="13" baseType="lpstr">
      <vt:lpstr>UD デジタル 教科書体 NK-B</vt:lpstr>
      <vt:lpstr>游ゴシック</vt:lpstr>
      <vt:lpstr>游ゴシック Light</vt:lpstr>
      <vt:lpstr>游明朝</vt:lpstr>
      <vt:lpstr>Arial</vt:lpstr>
      <vt:lpstr>Office テーマ</vt:lpstr>
      <vt:lpstr>結婚あるある</vt:lpstr>
      <vt:lpstr>結婚あるある</vt:lpstr>
      <vt:lpstr>結婚あるある</vt:lpstr>
      <vt:lpstr>結婚あるある</vt:lpstr>
      <vt:lpstr>結婚あるある</vt:lpstr>
      <vt:lpstr>良い夫婦関係</vt:lpstr>
      <vt:lpstr>今日の授業の感想を書こう</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増田 侑奈</dc:creator>
  <cp:lastModifiedBy>増田 侑奈</cp:lastModifiedBy>
  <cp:revision>15</cp:revision>
  <dcterms:created xsi:type="dcterms:W3CDTF">2021-07-08T13:16:12Z</dcterms:created>
  <dcterms:modified xsi:type="dcterms:W3CDTF">2022-02-24T03:17:16Z</dcterms:modified>
</cp:coreProperties>
</file>