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9" r:id="rId7"/>
    <p:sldId id="270" r:id="rId8"/>
    <p:sldId id="262" r:id="rId9"/>
    <p:sldId id="263" r:id="rId10"/>
    <p:sldId id="265" r:id="rId11"/>
    <p:sldId id="264" r:id="rId12"/>
    <p:sldId id="266" r:id="rId13"/>
    <p:sldId id="267" r:id="rId14"/>
    <p:sldId id="268" r:id="rId15"/>
  </p:sldIdLst>
  <p:sldSz cx="12192000" cy="6858000"/>
  <p:notesSz cx="6858000" cy="98742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40" d="100"/>
          <a:sy n="40" d="100"/>
        </p:scale>
        <p:origin x="20" y="6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0209CF-1D21-416F-81E8-EF451AAA161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7F5DC4B-93F3-4682-A9E6-D29A6677A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E3F556B-54D1-4E27-9626-4A2DDA8DBD34}"/>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5" name="フッター プレースホルダー 4">
            <a:extLst>
              <a:ext uri="{FF2B5EF4-FFF2-40B4-BE49-F238E27FC236}">
                <a16:creationId xmlns:a16="http://schemas.microsoft.com/office/drawing/2014/main" id="{3E02128A-0D4B-414A-9EF6-4BDA812AE71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60A4E4-1A07-49B6-ADF0-86FA6556079B}"/>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279986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3A5F9-87EE-4EA0-87C3-BA8123652C1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630D8F7-B9E0-472F-9EE4-452BDC84020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CEFC1B-93C9-4715-B658-E759AF5BE564}"/>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5" name="フッター プレースホルダー 4">
            <a:extLst>
              <a:ext uri="{FF2B5EF4-FFF2-40B4-BE49-F238E27FC236}">
                <a16:creationId xmlns:a16="http://schemas.microsoft.com/office/drawing/2014/main" id="{53DC6AB6-C2AA-40B7-B544-0665AC6B80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52212-8578-452D-A0BE-30F3B684056C}"/>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3420315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6852FB0-47C3-4EEC-A1EC-EECF4A6A2E5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2C5D387-DB98-47F1-9869-C0707274411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4A8AC1-3497-49A1-8D5D-553EB8D31733}"/>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5" name="フッター プレースホルダー 4">
            <a:extLst>
              <a:ext uri="{FF2B5EF4-FFF2-40B4-BE49-F238E27FC236}">
                <a16:creationId xmlns:a16="http://schemas.microsoft.com/office/drawing/2014/main" id="{1D5D1684-FD5E-4588-8578-DBAF1E37E3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1E5130-4428-436A-AA96-6363CA684430}"/>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393287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ADBCD6-F370-4E7F-9209-6EF70664BA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B3395B2-57CA-4816-A1E0-74231E848DE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570544-6503-4038-9894-55D06E850860}"/>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5" name="フッター プレースホルダー 4">
            <a:extLst>
              <a:ext uri="{FF2B5EF4-FFF2-40B4-BE49-F238E27FC236}">
                <a16:creationId xmlns:a16="http://schemas.microsoft.com/office/drawing/2014/main" id="{486C4AEE-C767-4820-A1F4-2D5CD0DA36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B108B6-BE57-4063-BD41-A9059CB4880E}"/>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342960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02DD5F-B22A-41D8-A159-BB81DBD12A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EF84F2-16D6-4672-8179-8C6C7AF81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2DF97DF-C56D-460E-B8E6-0A90C34A6B58}"/>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5" name="フッター プレースホルダー 4">
            <a:extLst>
              <a:ext uri="{FF2B5EF4-FFF2-40B4-BE49-F238E27FC236}">
                <a16:creationId xmlns:a16="http://schemas.microsoft.com/office/drawing/2014/main" id="{6890091F-27FA-4A42-9A1A-EE3E59E51E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35ABF7-78B8-4835-B235-875810A48030}"/>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2507877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A6032E-5595-4D93-85C0-C05EEF1F13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C4D2D30-5CF1-431B-BB4E-AF5C252B18D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232DCB8-13EC-45EC-8FF1-82C5546A9D2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9141F4C-AAC9-4ECE-8B9C-B8A290D7F702}"/>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6" name="フッター プレースホルダー 5">
            <a:extLst>
              <a:ext uri="{FF2B5EF4-FFF2-40B4-BE49-F238E27FC236}">
                <a16:creationId xmlns:a16="http://schemas.microsoft.com/office/drawing/2014/main" id="{E1BBA3E7-BF67-4644-ADEF-B25B900C8D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C9BEA92-3BE3-46D1-866E-A70A32C54677}"/>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78842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2C1F9C-9126-4880-8F3E-CD1825C0E6D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36E5E0-4C78-4DBA-B479-AA91B38E0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D69B647-C905-4B77-B153-14945950B02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0F86D7F-861E-4420-BA70-686B5C4C1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8B65B81-8315-4500-B5EA-A032F26B98F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006AD1E-7955-46D6-8C21-7B19AE23B2DD}"/>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8" name="フッター プレースホルダー 7">
            <a:extLst>
              <a:ext uri="{FF2B5EF4-FFF2-40B4-BE49-F238E27FC236}">
                <a16:creationId xmlns:a16="http://schemas.microsoft.com/office/drawing/2014/main" id="{A286A5C1-48E0-45A3-9419-1F4C873EB17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8EC632A-C00A-4D3D-8526-56E1426E75FD}"/>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233560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09492-720B-48B7-A0E6-E06FA909404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616358D-9A2D-4009-B772-621521345654}"/>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4" name="フッター プレースホルダー 3">
            <a:extLst>
              <a:ext uri="{FF2B5EF4-FFF2-40B4-BE49-F238E27FC236}">
                <a16:creationId xmlns:a16="http://schemas.microsoft.com/office/drawing/2014/main" id="{D9D48D09-97EC-43A4-9B0E-23DF46D4AF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4D54CB1-C26B-443A-89C4-1A1A7B61244E}"/>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195202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9BFF7CC-9DBC-483F-BADF-F75E18256130}"/>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3" name="フッター プレースホルダー 2">
            <a:extLst>
              <a:ext uri="{FF2B5EF4-FFF2-40B4-BE49-F238E27FC236}">
                <a16:creationId xmlns:a16="http://schemas.microsoft.com/office/drawing/2014/main" id="{D222FB31-6AC0-45EC-8B5A-32794450388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B101688-DEE9-478B-9A7B-05B50D65D2B5}"/>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140277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6879A7-3302-4608-9E85-4FB7628EF81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8A6B64B-BCD0-408B-9158-9DFD5AB611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A05A1D0-9FEF-432E-9109-FACC95174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361DE8F-94C4-414A-BE3C-B3E621CBC130}"/>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6" name="フッター プレースホルダー 5">
            <a:extLst>
              <a:ext uri="{FF2B5EF4-FFF2-40B4-BE49-F238E27FC236}">
                <a16:creationId xmlns:a16="http://schemas.microsoft.com/office/drawing/2014/main" id="{AF50661E-EA01-4B57-9D76-921C8CB5A12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B5F29ED-39E7-440B-9143-A04D75150955}"/>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369925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5E613C-7E47-4ED3-80FB-894A026B9F9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49A1F55-3298-4057-ADA7-C7E9CE01E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85A398-5B9E-4EC3-A1D9-291F2FB46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CBAE6CC-7A79-4892-8FD3-E6E1DA638C23}"/>
              </a:ext>
            </a:extLst>
          </p:cNvPr>
          <p:cNvSpPr>
            <a:spLocks noGrp="1"/>
          </p:cNvSpPr>
          <p:nvPr>
            <p:ph type="dt" sz="half" idx="10"/>
          </p:nvPr>
        </p:nvSpPr>
        <p:spPr/>
        <p:txBody>
          <a:bodyPr/>
          <a:lstStyle/>
          <a:p>
            <a:fld id="{A2B610E2-E5DE-492A-82FA-164669DDF2DF}" type="datetimeFigureOut">
              <a:rPr kumimoji="1" lang="ja-JP" altLang="en-US" smtClean="0"/>
              <a:t>2022/2/14</a:t>
            </a:fld>
            <a:endParaRPr kumimoji="1" lang="ja-JP" altLang="en-US"/>
          </a:p>
        </p:txBody>
      </p:sp>
      <p:sp>
        <p:nvSpPr>
          <p:cNvPr id="6" name="フッター プレースホルダー 5">
            <a:extLst>
              <a:ext uri="{FF2B5EF4-FFF2-40B4-BE49-F238E27FC236}">
                <a16:creationId xmlns:a16="http://schemas.microsoft.com/office/drawing/2014/main" id="{D7E939F3-732C-4BDF-8289-980E8303B7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128A709-BCF0-42D4-97D5-E2AFF6EE2975}"/>
              </a:ext>
            </a:extLst>
          </p:cNvPr>
          <p:cNvSpPr>
            <a:spLocks noGrp="1"/>
          </p:cNvSpPr>
          <p:nvPr>
            <p:ph type="sldNum" sz="quarter" idx="12"/>
          </p:nvPr>
        </p:nvSpPr>
        <p:spPr/>
        <p:txBody>
          <a:body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116405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082E1DA-FDFF-421E-B264-F514B25850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AE9151-8FCA-42B9-BB85-30EDEA8BC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9DBECB3-D71C-4BC1-A681-9E2B91EB9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610E2-E5DE-492A-82FA-164669DDF2DF}" type="datetimeFigureOut">
              <a:rPr kumimoji="1" lang="ja-JP" altLang="en-US" smtClean="0"/>
              <a:t>2022/2/14</a:t>
            </a:fld>
            <a:endParaRPr kumimoji="1" lang="ja-JP" altLang="en-US"/>
          </a:p>
        </p:txBody>
      </p:sp>
      <p:sp>
        <p:nvSpPr>
          <p:cNvPr id="5" name="フッター プレースホルダー 4">
            <a:extLst>
              <a:ext uri="{FF2B5EF4-FFF2-40B4-BE49-F238E27FC236}">
                <a16:creationId xmlns:a16="http://schemas.microsoft.com/office/drawing/2014/main" id="{F4B8A5C2-1D30-4EF7-B560-963E1E967B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41CF99B-533B-4110-B665-838CAB46CC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B963C-5DC2-4F6E-BC08-BACF50901DB7}" type="slidenum">
              <a:rPr kumimoji="1" lang="ja-JP" altLang="en-US" smtClean="0"/>
              <a:t>‹#›</a:t>
            </a:fld>
            <a:endParaRPr kumimoji="1" lang="ja-JP" altLang="en-US"/>
          </a:p>
        </p:txBody>
      </p:sp>
    </p:spTree>
    <p:extLst>
      <p:ext uri="{BB962C8B-B14F-4D97-AF65-F5344CB8AC3E}">
        <p14:creationId xmlns:p14="http://schemas.microsoft.com/office/powerpoint/2010/main" val="768898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FCCD7-E3BD-49E7-A3A4-8D695C581760}"/>
              </a:ext>
            </a:extLst>
          </p:cNvPr>
          <p:cNvSpPr>
            <a:spLocks noGrp="1"/>
          </p:cNvSpPr>
          <p:nvPr>
            <p:ph type="ctrTitle"/>
          </p:nvPr>
        </p:nvSpPr>
        <p:spPr>
          <a:xfrm>
            <a:off x="1524000" y="769938"/>
            <a:ext cx="9144000" cy="2387600"/>
          </a:xfrm>
        </p:spPr>
        <p:txBody>
          <a:bodyPr>
            <a:normAutofit/>
          </a:bodyPr>
          <a:lstStyle/>
          <a:p>
            <a:r>
              <a:rPr kumimoji="1" lang="ja-JP" altLang="en-US" dirty="0">
                <a:latin typeface="UD Digi Kyokasho NK-B" panose="02020700000000000000" pitchFamily="18" charset="-128"/>
                <a:ea typeface="UD Digi Kyokasho NK-B" panose="02020700000000000000" pitchFamily="18" charset="-128"/>
              </a:rPr>
              <a:t>家族になるということ</a:t>
            </a:r>
          </a:p>
        </p:txBody>
      </p:sp>
      <p:sp>
        <p:nvSpPr>
          <p:cNvPr id="3" name="字幕 2">
            <a:extLst>
              <a:ext uri="{FF2B5EF4-FFF2-40B4-BE49-F238E27FC236}">
                <a16:creationId xmlns:a16="http://schemas.microsoft.com/office/drawing/2014/main" id="{889400BF-87BE-4098-BD48-85A01A067A63}"/>
              </a:ext>
            </a:extLst>
          </p:cNvPr>
          <p:cNvSpPr>
            <a:spLocks noGrp="1"/>
          </p:cNvSpPr>
          <p:nvPr>
            <p:ph type="subTitle" idx="1"/>
          </p:nvPr>
        </p:nvSpPr>
        <p:spPr>
          <a:xfrm>
            <a:off x="1524000" y="3602038"/>
            <a:ext cx="9144000" cy="1655762"/>
          </a:xfrm>
        </p:spPr>
        <p:txBody>
          <a:bodyPr>
            <a:normAutofit/>
          </a:bodyPr>
          <a:lstStyle/>
          <a:p>
            <a:endParaRPr kumimoji="1" lang="en-US" altLang="ja-JP" sz="4000" dirty="0">
              <a:latin typeface="UD Digi Kyokasho NK-B" panose="02020700000000000000" pitchFamily="18" charset="-128"/>
              <a:ea typeface="UD Digi Kyokasho NK-B" panose="02020700000000000000" pitchFamily="18" charset="-128"/>
            </a:endParaRPr>
          </a:p>
          <a:p>
            <a:r>
              <a:rPr kumimoji="1" lang="ja-JP" altLang="en-US" sz="4000" dirty="0">
                <a:latin typeface="UD Digi Kyokasho NK-B" panose="02020700000000000000" pitchFamily="18" charset="-128"/>
                <a:ea typeface="UD Digi Kyokasho NK-B" panose="02020700000000000000" pitchFamily="18" charset="-128"/>
              </a:rPr>
              <a:t>ワークシートｐ</a:t>
            </a:r>
            <a:r>
              <a:rPr kumimoji="1" lang="en-US" altLang="ja-JP" sz="4000" dirty="0">
                <a:latin typeface="UD Digi Kyokasho NK-B" panose="02020700000000000000" pitchFamily="18" charset="-128"/>
                <a:ea typeface="UD Digi Kyokasho NK-B" panose="02020700000000000000" pitchFamily="18" charset="-128"/>
              </a:rPr>
              <a:t>9</a:t>
            </a:r>
            <a:r>
              <a:rPr kumimoji="1" lang="ja-JP" altLang="en-US" sz="4000" dirty="0">
                <a:latin typeface="UD Digi Kyokasho NK-B" panose="02020700000000000000" pitchFamily="18" charset="-128"/>
                <a:ea typeface="UD Digi Kyokasho NK-B" panose="02020700000000000000" pitchFamily="18" charset="-128"/>
              </a:rPr>
              <a:t>～</a:t>
            </a:r>
            <a:r>
              <a:rPr kumimoji="1" lang="en-US" altLang="ja-JP" sz="4000" dirty="0">
                <a:latin typeface="UD Digi Kyokasho NK-B" panose="02020700000000000000" pitchFamily="18" charset="-128"/>
                <a:ea typeface="UD Digi Kyokasho NK-B" panose="02020700000000000000" pitchFamily="18" charset="-128"/>
              </a:rPr>
              <a:t>12</a:t>
            </a:r>
          </a:p>
        </p:txBody>
      </p:sp>
      <p:pic>
        <p:nvPicPr>
          <p:cNvPr id="5" name="録音したサウンド">
            <a:hlinkClick r:id="" action="ppaction://media"/>
            <a:extLst>
              <a:ext uri="{FF2B5EF4-FFF2-40B4-BE49-F238E27FC236}">
                <a16:creationId xmlns:a16="http://schemas.microsoft.com/office/drawing/2014/main" id="{DDCE8663-DE5E-48E8-84E3-6674A89D57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1600" y="6254750"/>
            <a:ext cx="406400" cy="406400"/>
          </a:xfrm>
          <a:prstGeom prst="rect">
            <a:avLst/>
          </a:prstGeom>
        </p:spPr>
      </p:pic>
    </p:spTree>
    <p:extLst>
      <p:ext uri="{BB962C8B-B14F-4D97-AF65-F5344CB8AC3E}">
        <p14:creationId xmlns:p14="http://schemas.microsoft.com/office/powerpoint/2010/main" val="109996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41CC90-7386-448B-B165-3B126B0DF26D}"/>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○考えてみよう</a:t>
            </a:r>
          </a:p>
        </p:txBody>
      </p:sp>
      <p:sp>
        <p:nvSpPr>
          <p:cNvPr id="3" name="コンテンツ プレースホルダー 2">
            <a:extLst>
              <a:ext uri="{FF2B5EF4-FFF2-40B4-BE49-F238E27FC236}">
                <a16:creationId xmlns:a16="http://schemas.microsoft.com/office/drawing/2014/main" id="{55EE47AD-A1B8-4EE4-AABF-5369B697C52A}"/>
              </a:ext>
            </a:extLst>
          </p:cNvPr>
          <p:cNvSpPr>
            <a:spLocks noGrp="1"/>
          </p:cNvSpPr>
          <p:nvPr>
            <p:ph idx="1"/>
          </p:nvPr>
        </p:nvSpPr>
        <p:spPr/>
        <p:txBody>
          <a:bodyPr/>
          <a:lstStyle/>
          <a:p>
            <a:r>
              <a:rPr kumimoji="1" lang="ja-JP" altLang="en-US" dirty="0">
                <a:latin typeface="UD Digi Kyokasho NK-B" panose="02020700000000000000" pitchFamily="18" charset="-128"/>
                <a:ea typeface="UD Digi Kyokasho NK-B" panose="02020700000000000000" pitchFamily="18" charset="-128"/>
              </a:rPr>
              <a:t>不妊の原因は女性側だけではなく男性側にある場合もあること、様々な治療法があり、費用は安い物ではないということがわかりました。</a:t>
            </a:r>
            <a:endParaRPr kumimoji="1" lang="en-US" altLang="ja-JP" dirty="0">
              <a:latin typeface="UD Digi Kyokasho NK-B" panose="02020700000000000000" pitchFamily="18" charset="-128"/>
              <a:ea typeface="UD Digi Kyokasho NK-B" panose="02020700000000000000" pitchFamily="18" charset="-128"/>
            </a:endParaRPr>
          </a:p>
          <a:p>
            <a:endParaRPr lang="en-US" altLang="ja-JP" dirty="0">
              <a:latin typeface="UD Digi Kyokasho NK-B" panose="02020700000000000000" pitchFamily="18" charset="-128"/>
              <a:ea typeface="UD Digi Kyokasho NK-B" panose="02020700000000000000" pitchFamily="18" charset="-128"/>
            </a:endParaRPr>
          </a:p>
          <a:p>
            <a:r>
              <a:rPr kumimoji="1" lang="ja-JP" altLang="en-US" dirty="0">
                <a:latin typeface="UD Digi Kyokasho NK-B" panose="02020700000000000000" pitchFamily="18" charset="-128"/>
                <a:ea typeface="UD Digi Kyokasho NK-B" panose="02020700000000000000" pitchFamily="18" charset="-128"/>
              </a:rPr>
              <a:t>では、不妊の原因はその人個人の問題なのでしょうか？</a:t>
            </a:r>
            <a:endParaRPr kumimoji="1" lang="en-US" altLang="ja-JP" dirty="0">
              <a:latin typeface="UD Digi Kyokasho NK-B" panose="02020700000000000000" pitchFamily="18" charset="-128"/>
              <a:ea typeface="UD Digi Kyokasho NK-B" panose="02020700000000000000" pitchFamily="18" charset="-128"/>
            </a:endParaRPr>
          </a:p>
          <a:p>
            <a:endParaRPr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sz="4000" dirty="0">
                <a:latin typeface="UD Digi Kyokasho NK-B" panose="02020700000000000000" pitchFamily="18" charset="-128"/>
                <a:ea typeface="UD Digi Kyokasho NK-B" panose="02020700000000000000" pitchFamily="18" charset="-128"/>
              </a:rPr>
              <a:t>→さらに考えてみましょう。</a:t>
            </a:r>
          </a:p>
        </p:txBody>
      </p:sp>
      <p:pic>
        <p:nvPicPr>
          <p:cNvPr id="4" name="録音したサウンド">
            <a:hlinkClick r:id="" action="ppaction://media"/>
            <a:extLst>
              <a:ext uri="{FF2B5EF4-FFF2-40B4-BE49-F238E27FC236}">
                <a16:creationId xmlns:a16="http://schemas.microsoft.com/office/drawing/2014/main" id="{F865DA57-9215-4497-BDFB-1FA87C488A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0175" y="6302375"/>
            <a:ext cx="406400" cy="406400"/>
          </a:xfrm>
          <a:prstGeom prst="rect">
            <a:avLst/>
          </a:prstGeom>
        </p:spPr>
      </p:pic>
    </p:spTree>
    <p:extLst>
      <p:ext uri="{BB962C8B-B14F-4D97-AF65-F5344CB8AC3E}">
        <p14:creationId xmlns:p14="http://schemas.microsoft.com/office/powerpoint/2010/main" val="1920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9F6883-2A0A-495A-9AEB-F9E58EE20605}"/>
              </a:ext>
            </a:extLst>
          </p:cNvPr>
          <p:cNvSpPr>
            <a:spLocks noGrp="1"/>
          </p:cNvSpPr>
          <p:nvPr>
            <p:ph type="title"/>
          </p:nvPr>
        </p:nvSpPr>
        <p:spPr>
          <a:xfrm>
            <a:off x="838200" y="365125"/>
            <a:ext cx="10515600" cy="996747"/>
          </a:xfrm>
        </p:spPr>
        <p:txBody>
          <a:bodyPr>
            <a:normAutofit fontScale="90000"/>
          </a:bodyPr>
          <a:lstStyle/>
          <a:p>
            <a:r>
              <a:rPr kumimoji="1" lang="ja-JP" altLang="en-US" dirty="0">
                <a:latin typeface="UD Digi Kyokasho NK-B" panose="02020700000000000000" pitchFamily="18" charset="-128"/>
                <a:ea typeface="UD Digi Kyokasho NK-B" panose="02020700000000000000" pitchFamily="18" charset="-128"/>
              </a:rPr>
              <a:t>活動②さらに学ぼう　～社会的な原因について～</a:t>
            </a:r>
          </a:p>
        </p:txBody>
      </p:sp>
      <p:sp>
        <p:nvSpPr>
          <p:cNvPr id="3" name="コンテンツ プレースホルダー 2">
            <a:extLst>
              <a:ext uri="{FF2B5EF4-FFF2-40B4-BE49-F238E27FC236}">
                <a16:creationId xmlns:a16="http://schemas.microsoft.com/office/drawing/2014/main" id="{05B6DA4D-B253-445D-924D-7A6F5DA220C6}"/>
              </a:ext>
            </a:extLst>
          </p:cNvPr>
          <p:cNvSpPr>
            <a:spLocks noGrp="1"/>
          </p:cNvSpPr>
          <p:nvPr>
            <p:ph idx="1"/>
          </p:nvPr>
        </p:nvSpPr>
        <p:spPr>
          <a:xfrm>
            <a:off x="838200" y="1361872"/>
            <a:ext cx="10515600" cy="4815091"/>
          </a:xfrm>
        </p:spPr>
        <p:txBody>
          <a:bodyPr/>
          <a:lstStyle/>
          <a:p>
            <a:r>
              <a:rPr kumimoji="1" lang="ja-JP" altLang="en-US" dirty="0">
                <a:latin typeface="UD Digi Kyokasho NK-B" panose="02020700000000000000" pitchFamily="18" charset="-128"/>
                <a:ea typeface="UD Digi Kyokasho NK-B" panose="02020700000000000000" pitchFamily="18" charset="-128"/>
              </a:rPr>
              <a:t>厚生労働省</a:t>
            </a:r>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不妊治療と仕事の両立に係る諸問題についての総合的調査事業</a:t>
            </a:r>
            <a:r>
              <a:rPr kumimoji="1" lang="en-US" altLang="ja-JP" dirty="0">
                <a:latin typeface="UD Digi Kyokasho NK-B" panose="02020700000000000000" pitchFamily="18" charset="-128"/>
                <a:ea typeface="UD Digi Kyokasho NK-B" panose="02020700000000000000" pitchFamily="18" charset="-128"/>
              </a:rPr>
              <a:t>｣(2018)</a:t>
            </a:r>
            <a:r>
              <a:rPr kumimoji="1" lang="ja-JP" altLang="en-US" dirty="0">
                <a:latin typeface="UD Digi Kyokasho NK-B" panose="02020700000000000000" pitchFamily="18" charset="-128"/>
                <a:ea typeface="UD Digi Kyokasho NK-B" panose="02020700000000000000" pitchFamily="18" charset="-128"/>
              </a:rPr>
              <a:t>より</a:t>
            </a:r>
          </a:p>
        </p:txBody>
      </p:sp>
      <p:pic>
        <p:nvPicPr>
          <p:cNvPr id="4" name="図 3">
            <a:extLst>
              <a:ext uri="{FF2B5EF4-FFF2-40B4-BE49-F238E27FC236}">
                <a16:creationId xmlns:a16="http://schemas.microsoft.com/office/drawing/2014/main" id="{A39A21A1-DD7F-448D-8D92-76BC4B87248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483" y="2174423"/>
            <a:ext cx="2965704" cy="2773664"/>
          </a:xfrm>
          <a:prstGeom prst="rect">
            <a:avLst/>
          </a:prstGeom>
          <a:noFill/>
          <a:ln>
            <a:noFill/>
          </a:ln>
        </p:spPr>
      </p:pic>
      <p:pic>
        <p:nvPicPr>
          <p:cNvPr id="5" name="図 4">
            <a:extLst>
              <a:ext uri="{FF2B5EF4-FFF2-40B4-BE49-F238E27FC236}">
                <a16:creationId xmlns:a16="http://schemas.microsoft.com/office/drawing/2014/main" id="{424986BF-FDA6-4125-B6A8-5E7B096C04B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944146" y="3769417"/>
            <a:ext cx="2965704" cy="2810351"/>
          </a:xfrm>
          <a:prstGeom prst="rect">
            <a:avLst/>
          </a:prstGeom>
          <a:noFill/>
          <a:ln>
            <a:noFill/>
          </a:ln>
        </p:spPr>
      </p:pic>
      <p:pic>
        <p:nvPicPr>
          <p:cNvPr id="6" name="図 5">
            <a:extLst>
              <a:ext uri="{FF2B5EF4-FFF2-40B4-BE49-F238E27FC236}">
                <a16:creationId xmlns:a16="http://schemas.microsoft.com/office/drawing/2014/main" id="{EB321E12-4EF4-426E-BF47-D60200D013F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9850" y="1924829"/>
            <a:ext cx="2965704" cy="2343946"/>
          </a:xfrm>
          <a:prstGeom prst="rect">
            <a:avLst/>
          </a:prstGeom>
          <a:noFill/>
          <a:ln>
            <a:noFill/>
          </a:ln>
        </p:spPr>
      </p:pic>
      <p:pic>
        <p:nvPicPr>
          <p:cNvPr id="7" name="図 6">
            <a:extLst>
              <a:ext uri="{FF2B5EF4-FFF2-40B4-BE49-F238E27FC236}">
                <a16:creationId xmlns:a16="http://schemas.microsoft.com/office/drawing/2014/main" id="{03576169-73DF-4CCB-96BC-117EE8EC762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5684" y="4398321"/>
            <a:ext cx="2965704" cy="2094554"/>
          </a:xfrm>
          <a:prstGeom prst="rect">
            <a:avLst/>
          </a:prstGeom>
          <a:noFill/>
          <a:ln>
            <a:noFill/>
          </a:ln>
        </p:spPr>
      </p:pic>
      <p:sp>
        <p:nvSpPr>
          <p:cNvPr id="9" name="正方形/長方形 8">
            <a:extLst>
              <a:ext uri="{FF2B5EF4-FFF2-40B4-BE49-F238E27FC236}">
                <a16:creationId xmlns:a16="http://schemas.microsoft.com/office/drawing/2014/main" id="{65B09036-E00F-4D0F-AB28-3DBF2329148C}"/>
              </a:ext>
            </a:extLst>
          </p:cNvPr>
          <p:cNvSpPr/>
          <p:nvPr/>
        </p:nvSpPr>
        <p:spPr>
          <a:xfrm>
            <a:off x="2632402" y="1804047"/>
            <a:ext cx="6084423" cy="3249377"/>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latin typeface="UD Digi Kyokasho NK-B" panose="02020700000000000000" pitchFamily="18" charset="-128"/>
                <a:ea typeface="UD Digi Kyokasho NK-B" panose="02020700000000000000" pitchFamily="18" charset="-128"/>
              </a:rPr>
              <a:t>活動②</a:t>
            </a:r>
            <a:endParaRPr kumimoji="1" lang="en-US" altLang="ja-JP" sz="3600" dirty="0">
              <a:solidFill>
                <a:schemeClr val="tx1"/>
              </a:solidFill>
              <a:latin typeface="UD Digi Kyokasho NK-B" panose="02020700000000000000" pitchFamily="18" charset="-128"/>
              <a:ea typeface="UD Digi Kyokasho NK-B" panose="02020700000000000000" pitchFamily="18" charset="-128"/>
            </a:endParaRPr>
          </a:p>
          <a:p>
            <a:pPr algn="ctr"/>
            <a:r>
              <a:rPr kumimoji="1" lang="en-US" altLang="ja-JP" sz="3600" dirty="0">
                <a:solidFill>
                  <a:schemeClr val="tx1"/>
                </a:solidFill>
                <a:latin typeface="UD Digi Kyokasho NK-B" panose="02020700000000000000" pitchFamily="18" charset="-128"/>
                <a:ea typeface="UD Digi Kyokasho NK-B" panose="02020700000000000000" pitchFamily="18" charset="-128"/>
              </a:rPr>
              <a:t>4</a:t>
            </a:r>
            <a:r>
              <a:rPr kumimoji="1" lang="ja-JP" altLang="en-US" sz="3600" dirty="0">
                <a:solidFill>
                  <a:schemeClr val="tx1"/>
                </a:solidFill>
                <a:latin typeface="UD Digi Kyokasho NK-B" panose="02020700000000000000" pitchFamily="18" charset="-128"/>
                <a:ea typeface="UD Digi Kyokasho NK-B" panose="02020700000000000000" pitchFamily="18" charset="-128"/>
              </a:rPr>
              <a:t>つの表を見て、ワークシート</a:t>
            </a:r>
            <a:r>
              <a:rPr kumimoji="1" lang="en-US" altLang="ja-JP" sz="3600" dirty="0">
                <a:solidFill>
                  <a:schemeClr val="tx1"/>
                </a:solidFill>
                <a:latin typeface="UD Digi Kyokasho NK-B" panose="02020700000000000000" pitchFamily="18" charset="-128"/>
                <a:ea typeface="UD Digi Kyokasho NK-B" panose="02020700000000000000" pitchFamily="18" charset="-128"/>
              </a:rPr>
              <a:t>12</a:t>
            </a:r>
            <a:r>
              <a:rPr kumimoji="1" lang="ja-JP" altLang="en-US" sz="3600" dirty="0">
                <a:solidFill>
                  <a:schemeClr val="tx1"/>
                </a:solidFill>
                <a:latin typeface="UD Digi Kyokasho NK-B" panose="02020700000000000000" pitchFamily="18" charset="-128"/>
                <a:ea typeface="UD Digi Kyokasho NK-B" panose="02020700000000000000" pitchFamily="18" charset="-128"/>
              </a:rPr>
              <a:t>ページの枠内の空白を埋めましょう。</a:t>
            </a:r>
          </a:p>
        </p:txBody>
      </p:sp>
      <p:pic>
        <p:nvPicPr>
          <p:cNvPr id="10" name="録音したサウンド">
            <a:hlinkClick r:id="" action="ppaction://media"/>
            <a:extLst>
              <a:ext uri="{FF2B5EF4-FFF2-40B4-BE49-F238E27FC236}">
                <a16:creationId xmlns:a16="http://schemas.microsoft.com/office/drawing/2014/main" id="{DC90855D-CC89-458A-8A9E-4EA5735D52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7047" y="6415505"/>
            <a:ext cx="406400" cy="406400"/>
          </a:xfrm>
          <a:prstGeom prst="rect">
            <a:avLst/>
          </a:prstGeom>
        </p:spPr>
      </p:pic>
    </p:spTree>
    <p:extLst>
      <p:ext uri="{BB962C8B-B14F-4D97-AF65-F5344CB8AC3E}">
        <p14:creationId xmlns:p14="http://schemas.microsoft.com/office/powerpoint/2010/main" val="251800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0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A23CD08-E1E1-4CBE-8E15-EAA7FA81656B}"/>
              </a:ext>
            </a:extLst>
          </p:cNvPr>
          <p:cNvSpPr>
            <a:spLocks noGrp="1"/>
          </p:cNvSpPr>
          <p:nvPr>
            <p:ph idx="1"/>
          </p:nvPr>
        </p:nvSpPr>
        <p:spPr>
          <a:xfrm>
            <a:off x="838200" y="447472"/>
            <a:ext cx="10515600" cy="5729491"/>
          </a:xfrm>
        </p:spPr>
        <p:txBody>
          <a:bodyPr/>
          <a:lstStyle/>
          <a:p>
            <a:endParaRPr kumimoji="1" lang="ja-JP" altLang="en-US" dirty="0"/>
          </a:p>
        </p:txBody>
      </p:sp>
      <p:sp>
        <p:nvSpPr>
          <p:cNvPr id="5" name="正方形/長方形 4">
            <a:extLst>
              <a:ext uri="{FF2B5EF4-FFF2-40B4-BE49-F238E27FC236}">
                <a16:creationId xmlns:a16="http://schemas.microsoft.com/office/drawing/2014/main" id="{27EF64D5-6801-4FDD-86C0-38E2E38A1DFB}"/>
              </a:ext>
            </a:extLst>
          </p:cNvPr>
          <p:cNvSpPr/>
          <p:nvPr/>
        </p:nvSpPr>
        <p:spPr>
          <a:xfrm>
            <a:off x="838200" y="447471"/>
            <a:ext cx="10515600" cy="5729491"/>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UD Digi Kyokasho NK-B" panose="02020700000000000000" pitchFamily="18" charset="-128"/>
                <a:ea typeface="UD Digi Kyokasho NK-B" panose="02020700000000000000" pitchFamily="18" charset="-128"/>
              </a:rPr>
              <a:t>これらのグラフからわかることは、⑯</a:t>
            </a:r>
            <a:r>
              <a:rPr kumimoji="1" lang="en-US" altLang="ja-JP" sz="2400" u="sng" dirty="0">
                <a:solidFill>
                  <a:srgbClr val="FF0000"/>
                </a:solidFill>
                <a:latin typeface="UD Digi Kyokasho NK-B" panose="02020700000000000000" pitchFamily="18" charset="-128"/>
                <a:ea typeface="UD Digi Kyokasho NK-B" panose="02020700000000000000" pitchFamily="18" charset="-128"/>
              </a:rPr>
              <a:t>67</a:t>
            </a:r>
            <a:r>
              <a:rPr kumimoji="1" lang="ja-JP" altLang="en-US" sz="2400" u="sng" dirty="0">
                <a:solidFill>
                  <a:srgbClr val="FF0000"/>
                </a:solidFill>
                <a:latin typeface="UD Digi Kyokasho NK-B" panose="02020700000000000000" pitchFamily="18" charset="-128"/>
                <a:ea typeface="UD Digi Kyokasho NK-B" panose="02020700000000000000" pitchFamily="18" charset="-128"/>
              </a:rPr>
              <a:t>％</a:t>
            </a:r>
            <a:r>
              <a:rPr kumimoji="1" lang="ja-JP" altLang="en-US" sz="2400" dirty="0">
                <a:solidFill>
                  <a:schemeClr val="tx1"/>
                </a:solidFill>
                <a:latin typeface="UD Digi Kyokasho NK-B" panose="02020700000000000000" pitchFamily="18" charset="-128"/>
                <a:ea typeface="UD Digi Kyokasho NK-B" panose="02020700000000000000" pitchFamily="18" charset="-128"/>
              </a:rPr>
              <a:t>の企業は不妊治療を行っている従業員がいるかどうか把握できておらず、</a:t>
            </a:r>
            <a:endParaRPr kumimoji="1" lang="en-US" altLang="ja-JP" sz="2400" dirty="0">
              <a:solidFill>
                <a:schemeClr val="tx1"/>
              </a:solidFill>
              <a:latin typeface="UD Digi Kyokasho NK-B" panose="02020700000000000000" pitchFamily="18" charset="-128"/>
              <a:ea typeface="UD Digi Kyokasho NK-B" panose="02020700000000000000" pitchFamily="18" charset="-128"/>
            </a:endParaRPr>
          </a:p>
          <a:p>
            <a:r>
              <a:rPr kumimoji="1" lang="ja-JP" altLang="en-US" sz="2400" dirty="0">
                <a:solidFill>
                  <a:schemeClr val="tx1"/>
                </a:solidFill>
                <a:latin typeface="UD Digi Kyokasho NK-B" panose="02020700000000000000" pitchFamily="18" charset="-128"/>
                <a:ea typeface="UD Digi Kyokasho NK-B" panose="02020700000000000000" pitchFamily="18" charset="-128"/>
              </a:rPr>
              <a:t>不妊治療のためのための制度を導入している企業は全体の⑰</a:t>
            </a:r>
            <a:r>
              <a:rPr kumimoji="1" lang="ja-JP" altLang="en-US" sz="2400" u="sng" dirty="0">
                <a:solidFill>
                  <a:srgbClr val="FF0000"/>
                </a:solidFill>
                <a:latin typeface="UD Digi Kyokasho NK-B" panose="02020700000000000000" pitchFamily="18" charset="-128"/>
                <a:ea typeface="UD Digi Kyokasho NK-B" panose="02020700000000000000" pitchFamily="18" charset="-128"/>
              </a:rPr>
              <a:t>約</a:t>
            </a:r>
            <a:r>
              <a:rPr kumimoji="1" lang="en-US" altLang="ja-JP" sz="2400" u="sng" dirty="0">
                <a:solidFill>
                  <a:srgbClr val="FF0000"/>
                </a:solidFill>
                <a:latin typeface="UD Digi Kyokasho NK-B" panose="02020700000000000000" pitchFamily="18" charset="-128"/>
                <a:ea typeface="UD Digi Kyokasho NK-B" panose="02020700000000000000" pitchFamily="18" charset="-128"/>
              </a:rPr>
              <a:t>19</a:t>
            </a:r>
            <a:r>
              <a:rPr kumimoji="1" lang="ja-JP" altLang="en-US" sz="2400" u="sng" dirty="0">
                <a:solidFill>
                  <a:srgbClr val="FF0000"/>
                </a:solidFill>
                <a:latin typeface="UD Digi Kyokasho NK-B" panose="02020700000000000000" pitchFamily="18" charset="-128"/>
                <a:ea typeface="UD Digi Kyokasho NK-B" panose="02020700000000000000" pitchFamily="18" charset="-128"/>
              </a:rPr>
              <a:t>％</a:t>
            </a:r>
            <a:r>
              <a:rPr kumimoji="1" lang="ja-JP" altLang="en-US" sz="2400" dirty="0">
                <a:solidFill>
                  <a:schemeClr val="tx1"/>
                </a:solidFill>
                <a:latin typeface="UD Digi Kyokasho NK-B" panose="02020700000000000000" pitchFamily="18" charset="-128"/>
                <a:ea typeface="UD Digi Kyokasho NK-B" panose="02020700000000000000" pitchFamily="18" charset="-128"/>
              </a:rPr>
              <a:t>である。</a:t>
            </a:r>
            <a:endParaRPr kumimoji="1" lang="en-US" altLang="ja-JP" sz="2400" dirty="0">
              <a:solidFill>
                <a:schemeClr val="tx1"/>
              </a:solidFill>
              <a:latin typeface="UD Digi Kyokasho NK-B" panose="02020700000000000000" pitchFamily="18" charset="-128"/>
              <a:ea typeface="UD Digi Kyokasho NK-B" panose="02020700000000000000" pitchFamily="18" charset="-128"/>
            </a:endParaRPr>
          </a:p>
          <a:p>
            <a:r>
              <a:rPr kumimoji="1" lang="en-US" altLang="ja-JP" sz="2400" dirty="0">
                <a:solidFill>
                  <a:schemeClr val="tx1"/>
                </a:solidFill>
                <a:latin typeface="UD Digi Kyokasho NK-B" panose="02020700000000000000" pitchFamily="18" charset="-128"/>
                <a:ea typeface="UD Digi Kyokasho NK-B" panose="02020700000000000000" pitchFamily="18" charset="-128"/>
              </a:rPr>
              <a:t>(</a:t>
            </a:r>
            <a:r>
              <a:rPr kumimoji="1" lang="ja-JP" altLang="en-US" sz="2400" dirty="0">
                <a:solidFill>
                  <a:schemeClr val="tx1"/>
                </a:solidFill>
                <a:latin typeface="UD Digi Kyokasho NK-B" panose="02020700000000000000" pitchFamily="18" charset="-128"/>
                <a:ea typeface="UD Digi Kyokasho NK-B" panose="02020700000000000000" pitchFamily="18" charset="-128"/>
              </a:rPr>
              <a:t>そもそも制度を導入している企業が少ない！</a:t>
            </a:r>
            <a:r>
              <a:rPr kumimoji="1" lang="en-US" altLang="ja-JP" sz="2400" dirty="0">
                <a:solidFill>
                  <a:schemeClr val="tx1"/>
                </a:solidFill>
                <a:latin typeface="UD Digi Kyokasho NK-B" panose="02020700000000000000" pitchFamily="18" charset="-128"/>
                <a:ea typeface="UD Digi Kyokasho NK-B" panose="02020700000000000000" pitchFamily="18" charset="-128"/>
              </a:rPr>
              <a:t>)</a:t>
            </a:r>
          </a:p>
          <a:p>
            <a:endParaRPr lang="en-US" altLang="ja-JP" sz="2400" dirty="0">
              <a:solidFill>
                <a:schemeClr val="tx1"/>
              </a:solidFill>
              <a:latin typeface="UD Digi Kyokasho NK-B" panose="02020700000000000000" pitchFamily="18" charset="-128"/>
              <a:ea typeface="UD Digi Kyokasho NK-B" panose="02020700000000000000" pitchFamily="18" charset="-128"/>
            </a:endParaRPr>
          </a:p>
          <a:p>
            <a:r>
              <a:rPr kumimoji="1" lang="ja-JP" altLang="en-US" sz="2400" dirty="0">
                <a:solidFill>
                  <a:schemeClr val="tx1"/>
                </a:solidFill>
                <a:latin typeface="UD Digi Kyokasho NK-B" panose="02020700000000000000" pitchFamily="18" charset="-128"/>
                <a:ea typeface="UD Digi Kyokasho NK-B" panose="02020700000000000000" pitchFamily="18" charset="-128"/>
              </a:rPr>
              <a:t>また、不妊治療を行っている従業員が利用できる制度は、⑱</a:t>
            </a:r>
            <a:r>
              <a:rPr kumimoji="1" lang="ja-JP" altLang="en-US" sz="2400" u="sng" dirty="0">
                <a:solidFill>
                  <a:srgbClr val="FF0000"/>
                </a:solidFill>
                <a:latin typeface="UD Digi Kyokasho NK-B" panose="02020700000000000000" pitchFamily="18" charset="-128"/>
                <a:ea typeface="UD Digi Kyokasho NK-B" panose="02020700000000000000" pitchFamily="18" charset="-128"/>
              </a:rPr>
              <a:t>半日単位・時間単位の休暇制度</a:t>
            </a:r>
            <a:r>
              <a:rPr kumimoji="1" lang="ja-JP" altLang="en-US" sz="2400" dirty="0">
                <a:solidFill>
                  <a:schemeClr val="tx1"/>
                </a:solidFill>
                <a:latin typeface="UD Digi Kyokasho NK-B" panose="02020700000000000000" pitchFamily="18" charset="-128"/>
                <a:ea typeface="UD Digi Kyokasho NK-B" panose="02020700000000000000" pitchFamily="18" charset="-128"/>
              </a:rPr>
              <a:t>がほとんどである。</a:t>
            </a:r>
            <a:endParaRPr kumimoji="1" lang="en-US" altLang="ja-JP" sz="2400" dirty="0">
              <a:solidFill>
                <a:schemeClr val="tx1"/>
              </a:solidFill>
              <a:latin typeface="UD Digi Kyokasho NK-B" panose="02020700000000000000" pitchFamily="18" charset="-128"/>
              <a:ea typeface="UD Digi Kyokasho NK-B" panose="02020700000000000000" pitchFamily="18" charset="-128"/>
            </a:endParaRPr>
          </a:p>
          <a:p>
            <a:r>
              <a:rPr kumimoji="1" lang="ja-JP" altLang="en-US" sz="2400" dirty="0">
                <a:solidFill>
                  <a:schemeClr val="tx1"/>
                </a:solidFill>
                <a:latin typeface="UD Digi Kyokasho NK-B" panose="02020700000000000000" pitchFamily="18" charset="-128"/>
                <a:ea typeface="UD Digi Kyokasho NK-B" panose="02020700000000000000" pitchFamily="18" charset="-128"/>
              </a:rPr>
              <a:t>この制度では、不妊治療と仕事を両立している従業員が両立を難しいと考える理由に上位で挙がっている、</a:t>
            </a:r>
            <a:endParaRPr kumimoji="1" lang="en-US" altLang="ja-JP" sz="2400" dirty="0">
              <a:solidFill>
                <a:schemeClr val="tx1"/>
              </a:solidFill>
              <a:latin typeface="UD Digi Kyokasho NK-B" panose="02020700000000000000" pitchFamily="18" charset="-128"/>
              <a:ea typeface="UD Digi Kyokasho NK-B" panose="02020700000000000000" pitchFamily="18" charset="-128"/>
            </a:endParaRPr>
          </a:p>
          <a:p>
            <a:r>
              <a:rPr kumimoji="1" lang="ja-JP" altLang="en-US" sz="2400" dirty="0">
                <a:solidFill>
                  <a:schemeClr val="tx1"/>
                </a:solidFill>
                <a:latin typeface="UD Digi Kyokasho NK-B" panose="02020700000000000000" pitchFamily="18" charset="-128"/>
                <a:ea typeface="UD Digi Kyokasho NK-B" panose="02020700000000000000" pitchFamily="18" charset="-128"/>
              </a:rPr>
              <a:t>・⑲</a:t>
            </a:r>
            <a:r>
              <a:rPr kumimoji="1" lang="ja-JP" altLang="en-US" sz="2400" u="sng" dirty="0">
                <a:solidFill>
                  <a:srgbClr val="FF0000"/>
                </a:solidFill>
                <a:latin typeface="UD Digi Kyokasho NK-B" panose="02020700000000000000" pitchFamily="18" charset="-128"/>
                <a:ea typeface="UD Digi Kyokasho NK-B" panose="02020700000000000000" pitchFamily="18" charset="-128"/>
              </a:rPr>
              <a:t>通院回数が多い</a:t>
            </a:r>
            <a:endParaRPr kumimoji="1" lang="en-US" altLang="ja-JP" sz="2400" u="sng" dirty="0">
              <a:solidFill>
                <a:srgbClr val="FF0000"/>
              </a:solidFill>
              <a:latin typeface="UD Digi Kyokasho NK-B" panose="02020700000000000000" pitchFamily="18" charset="-128"/>
              <a:ea typeface="UD Digi Kyokasho NK-B" panose="02020700000000000000" pitchFamily="18" charset="-128"/>
            </a:endParaRPr>
          </a:p>
          <a:p>
            <a:r>
              <a:rPr kumimoji="1" lang="ja-JP" altLang="en-US" sz="2400" dirty="0">
                <a:solidFill>
                  <a:schemeClr val="tx1"/>
                </a:solidFill>
                <a:latin typeface="UD Digi Kyokasho NK-B" panose="02020700000000000000" pitchFamily="18" charset="-128"/>
                <a:ea typeface="UD Digi Kyokasho NK-B" panose="02020700000000000000" pitchFamily="18" charset="-128"/>
              </a:rPr>
              <a:t>・⑳</a:t>
            </a:r>
            <a:r>
              <a:rPr kumimoji="1" lang="ja-JP" altLang="en-US" sz="2400" u="sng" dirty="0">
                <a:solidFill>
                  <a:srgbClr val="FF0000"/>
                </a:solidFill>
                <a:latin typeface="UD Digi Kyokasho NK-B" panose="02020700000000000000" pitchFamily="18" charset="-128"/>
                <a:ea typeface="UD Digi Kyokasho NK-B" panose="02020700000000000000" pitchFamily="18" charset="-128"/>
              </a:rPr>
              <a:t>精神面で負担が大きい</a:t>
            </a:r>
            <a:endParaRPr kumimoji="1" lang="en-US" altLang="ja-JP" sz="2400" u="sng" dirty="0">
              <a:solidFill>
                <a:srgbClr val="FF0000"/>
              </a:solidFill>
              <a:latin typeface="UD Digi Kyokasho NK-B" panose="02020700000000000000" pitchFamily="18" charset="-128"/>
              <a:ea typeface="UD Digi Kyokasho NK-B" panose="02020700000000000000" pitchFamily="18" charset="-128"/>
            </a:endParaRPr>
          </a:p>
          <a:p>
            <a:r>
              <a:rPr kumimoji="1" lang="ja-JP" altLang="en-US" sz="2400" dirty="0">
                <a:solidFill>
                  <a:schemeClr val="tx1"/>
                </a:solidFill>
                <a:latin typeface="UD Digi Kyokasho NK-B" panose="02020700000000000000" pitchFamily="18" charset="-128"/>
                <a:ea typeface="UD Digi Kyokasho NK-B" panose="02020700000000000000" pitchFamily="18" charset="-128"/>
              </a:rPr>
              <a:t>・㉑</a:t>
            </a:r>
            <a:r>
              <a:rPr kumimoji="1" lang="ja-JP" altLang="en-US" sz="2400" u="sng" dirty="0">
                <a:solidFill>
                  <a:srgbClr val="FF0000"/>
                </a:solidFill>
                <a:latin typeface="UD Digi Kyokasho NK-B" panose="02020700000000000000" pitchFamily="18" charset="-128"/>
                <a:ea typeface="UD Digi Kyokasho NK-B" panose="02020700000000000000" pitchFamily="18" charset="-128"/>
              </a:rPr>
              <a:t>待ち時間など通院にかかる時間が読めない、医師から告げられた通院日に外せない仕事が入るなど、仕事の日程調整が難しい</a:t>
            </a:r>
            <a:endParaRPr kumimoji="1" lang="en-US" altLang="ja-JP" sz="2400" u="sng" dirty="0">
              <a:solidFill>
                <a:srgbClr val="FF0000"/>
              </a:solidFill>
              <a:latin typeface="UD Digi Kyokasho NK-B" panose="02020700000000000000" pitchFamily="18" charset="-128"/>
              <a:ea typeface="UD Digi Kyokasho NK-B" panose="02020700000000000000" pitchFamily="18" charset="-128"/>
            </a:endParaRPr>
          </a:p>
          <a:p>
            <a:r>
              <a:rPr kumimoji="1" lang="ja-JP" altLang="en-US" sz="2400" dirty="0">
                <a:solidFill>
                  <a:schemeClr val="tx1"/>
                </a:solidFill>
                <a:latin typeface="UD Digi Kyokasho NK-B" panose="02020700000000000000" pitchFamily="18" charset="-128"/>
                <a:ea typeface="UD Digi Kyokasho NK-B" panose="02020700000000000000" pitchFamily="18" charset="-128"/>
              </a:rPr>
              <a:t>といった問題を解決するのは困難である。</a:t>
            </a:r>
          </a:p>
        </p:txBody>
      </p:sp>
      <p:sp>
        <p:nvSpPr>
          <p:cNvPr id="6" name="正方形/長方形 5">
            <a:extLst>
              <a:ext uri="{FF2B5EF4-FFF2-40B4-BE49-F238E27FC236}">
                <a16:creationId xmlns:a16="http://schemas.microsoft.com/office/drawing/2014/main" id="{F8CE1120-CC49-4DB0-80B1-87D43A05E529}"/>
              </a:ext>
            </a:extLst>
          </p:cNvPr>
          <p:cNvSpPr/>
          <p:nvPr/>
        </p:nvSpPr>
        <p:spPr>
          <a:xfrm>
            <a:off x="5150296" y="2082068"/>
            <a:ext cx="2598821" cy="1346932"/>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UD Digi Kyokasho NK-B" panose="02020700000000000000" pitchFamily="18" charset="-128"/>
                <a:ea typeface="UD Digi Kyokasho NK-B" panose="02020700000000000000" pitchFamily="18" charset="-128"/>
              </a:rPr>
              <a:t>377</a:t>
            </a:r>
            <a:r>
              <a:rPr kumimoji="1" lang="ja-JP" altLang="en-US" dirty="0">
                <a:solidFill>
                  <a:schemeClr val="tx1"/>
                </a:solidFill>
                <a:latin typeface="UD Digi Kyokasho NK-B" panose="02020700000000000000" pitchFamily="18" charset="-128"/>
                <a:ea typeface="UD Digi Kyokasho NK-B" panose="02020700000000000000" pitchFamily="18" charset="-128"/>
              </a:rPr>
              <a:t>ー</a:t>
            </a:r>
            <a:r>
              <a:rPr kumimoji="1" lang="en-US" altLang="ja-JP" dirty="0">
                <a:solidFill>
                  <a:schemeClr val="tx1"/>
                </a:solidFill>
                <a:latin typeface="UD Digi Kyokasho NK-B" panose="02020700000000000000" pitchFamily="18" charset="-128"/>
                <a:ea typeface="UD Digi Kyokasho NK-B" panose="02020700000000000000" pitchFamily="18" charset="-128"/>
              </a:rPr>
              <a:t>306</a:t>
            </a:r>
            <a:r>
              <a:rPr kumimoji="1" lang="ja-JP" altLang="en-US" dirty="0">
                <a:solidFill>
                  <a:schemeClr val="tx1"/>
                </a:solidFill>
                <a:latin typeface="UD Digi Kyokasho NK-B" panose="02020700000000000000" pitchFamily="18" charset="-128"/>
                <a:ea typeface="UD Digi Kyokasho NK-B" panose="02020700000000000000" pitchFamily="18" charset="-128"/>
              </a:rPr>
              <a:t>＝</a:t>
            </a:r>
            <a:r>
              <a:rPr kumimoji="1" lang="en-US" altLang="ja-JP" dirty="0">
                <a:solidFill>
                  <a:schemeClr val="tx1"/>
                </a:solidFill>
                <a:latin typeface="UD Digi Kyokasho NK-B" panose="02020700000000000000" pitchFamily="18" charset="-128"/>
                <a:ea typeface="UD Digi Kyokasho NK-B" panose="02020700000000000000" pitchFamily="18" charset="-128"/>
              </a:rPr>
              <a:t>71</a:t>
            </a:r>
          </a:p>
          <a:p>
            <a:pPr algn="ctr"/>
            <a:r>
              <a:rPr kumimoji="1" lang="en-US" altLang="ja-JP" dirty="0">
                <a:solidFill>
                  <a:schemeClr val="tx1"/>
                </a:solidFill>
                <a:latin typeface="UD Digi Kyokasho NK-B" panose="02020700000000000000" pitchFamily="18" charset="-128"/>
                <a:ea typeface="UD Digi Kyokasho NK-B" panose="02020700000000000000" pitchFamily="18" charset="-128"/>
              </a:rPr>
              <a:t>71÷377×100</a:t>
            </a:r>
            <a:r>
              <a:rPr kumimoji="1" lang="ja-JP" altLang="en-US" dirty="0">
                <a:solidFill>
                  <a:schemeClr val="tx1"/>
                </a:solidFill>
                <a:latin typeface="UD Digi Kyokasho NK-B" panose="02020700000000000000" pitchFamily="18" charset="-128"/>
                <a:ea typeface="UD Digi Kyokasho NK-B" panose="02020700000000000000" pitchFamily="18" charset="-128"/>
              </a:rPr>
              <a:t>≒</a:t>
            </a:r>
            <a:r>
              <a:rPr kumimoji="1" lang="en-US" altLang="ja-JP" dirty="0">
                <a:solidFill>
                  <a:schemeClr val="tx1"/>
                </a:solidFill>
                <a:latin typeface="UD Digi Kyokasho NK-B" panose="02020700000000000000" pitchFamily="18" charset="-128"/>
                <a:ea typeface="UD Digi Kyokasho NK-B" panose="02020700000000000000" pitchFamily="18" charset="-128"/>
              </a:rPr>
              <a:t>19</a:t>
            </a:r>
            <a:endParaRPr kumimoji="1" lang="ja-JP" altLang="en-US" dirty="0">
              <a:solidFill>
                <a:schemeClr val="tx1"/>
              </a:solidFill>
              <a:latin typeface="UD Digi Kyokasho NK-B" panose="02020700000000000000" pitchFamily="18" charset="-128"/>
              <a:ea typeface="UD Digi Kyokasho NK-B" panose="02020700000000000000" pitchFamily="18" charset="-128"/>
            </a:endParaRPr>
          </a:p>
        </p:txBody>
      </p:sp>
      <p:pic>
        <p:nvPicPr>
          <p:cNvPr id="2" name="録音したサウンド">
            <a:hlinkClick r:id="" action="ppaction://media"/>
            <a:extLst>
              <a:ext uri="{FF2B5EF4-FFF2-40B4-BE49-F238E27FC236}">
                <a16:creationId xmlns:a16="http://schemas.microsoft.com/office/drawing/2014/main" id="{93FD69A8-63DE-4610-9CDC-A7C620C990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1600" y="6264275"/>
            <a:ext cx="406400" cy="406400"/>
          </a:xfrm>
          <a:prstGeom prst="rect">
            <a:avLst/>
          </a:prstGeom>
        </p:spPr>
      </p:pic>
    </p:spTree>
    <p:extLst>
      <p:ext uri="{BB962C8B-B14F-4D97-AF65-F5344CB8AC3E}">
        <p14:creationId xmlns:p14="http://schemas.microsoft.com/office/powerpoint/2010/main" val="190201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fade">
                                      <p:cBhvr>
                                        <p:cTn id="45" dur="500"/>
                                        <p:tgtEl>
                                          <p:spTgt spid="5">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fade">
                                      <p:cBhvr>
                                        <p:cTn id="48" dur="500"/>
                                        <p:tgtEl>
                                          <p:spTgt spid="5">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9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06C18D-FAB1-47DA-B865-E5F54A27A268}"/>
              </a:ext>
            </a:extLst>
          </p:cNvPr>
          <p:cNvSpPr>
            <a:spLocks noGrp="1"/>
          </p:cNvSpPr>
          <p:nvPr>
            <p:ph type="title"/>
          </p:nvPr>
        </p:nvSpPr>
        <p:spPr/>
        <p:txBody>
          <a:bodyPr>
            <a:normAutofit/>
          </a:bodyPr>
          <a:lstStyle/>
          <a:p>
            <a:r>
              <a:rPr kumimoji="1" lang="en-US" altLang="ja-JP" sz="4000" dirty="0">
                <a:latin typeface="UD Digi Kyokasho NK-B" panose="02020700000000000000" pitchFamily="18" charset="-128"/>
                <a:ea typeface="UD Digi Kyokasho NK-B" panose="02020700000000000000" pitchFamily="18" charset="-128"/>
              </a:rPr>
              <a:t>【</a:t>
            </a:r>
            <a:r>
              <a:rPr kumimoji="1" lang="ja-JP" altLang="en-US" sz="4000" dirty="0">
                <a:latin typeface="UD Digi Kyokasho NK-B" panose="02020700000000000000" pitchFamily="18" charset="-128"/>
                <a:ea typeface="UD Digi Kyokasho NK-B" panose="02020700000000000000" pitchFamily="18" charset="-128"/>
              </a:rPr>
              <a:t>さらに学ぼう　～社会的な原因について</a:t>
            </a:r>
            <a:r>
              <a:rPr kumimoji="1" lang="en-US" altLang="ja-JP" sz="4000" dirty="0">
                <a:latin typeface="UD Digi Kyokasho NK-B" panose="02020700000000000000" pitchFamily="18" charset="-128"/>
                <a:ea typeface="UD Digi Kyokasho NK-B" panose="02020700000000000000" pitchFamily="18" charset="-128"/>
              </a:rPr>
              <a:t>】</a:t>
            </a:r>
            <a:r>
              <a:rPr kumimoji="1" lang="ja-JP" altLang="en-US" sz="4000" dirty="0">
                <a:latin typeface="UD Digi Kyokasho NK-B" panose="02020700000000000000" pitchFamily="18" charset="-128"/>
                <a:ea typeface="UD Digi Kyokasho NK-B" panose="02020700000000000000" pitchFamily="18" charset="-128"/>
              </a:rPr>
              <a:t>まとめ</a:t>
            </a:r>
          </a:p>
        </p:txBody>
      </p:sp>
      <p:sp>
        <p:nvSpPr>
          <p:cNvPr id="3" name="コンテンツ プレースホルダー 2">
            <a:extLst>
              <a:ext uri="{FF2B5EF4-FFF2-40B4-BE49-F238E27FC236}">
                <a16:creationId xmlns:a16="http://schemas.microsoft.com/office/drawing/2014/main" id="{666A3AF0-B5CC-4E9D-A017-080D6E79126F}"/>
              </a:ext>
            </a:extLst>
          </p:cNvPr>
          <p:cNvSpPr>
            <a:spLocks noGrp="1"/>
          </p:cNvSpPr>
          <p:nvPr>
            <p:ph idx="1"/>
          </p:nvPr>
        </p:nvSpPr>
        <p:spPr/>
        <p:txBody>
          <a:bodyPr>
            <a:normAutofit fontScale="92500"/>
          </a:bodyPr>
          <a:lstStyle/>
          <a:p>
            <a:r>
              <a:rPr kumimoji="1" lang="ja-JP" altLang="en-US" sz="7200" dirty="0">
                <a:latin typeface="UD Digi Kyokasho NK-B" panose="02020700000000000000" pitchFamily="18" charset="-128"/>
                <a:ea typeface="UD Digi Kyokasho NK-B" panose="02020700000000000000" pitchFamily="18" charset="-128"/>
              </a:rPr>
              <a:t>不妊の原因は、個人の原因のみでなく、職場環境や制度が整っていないなど、社会的な原因も考えられる。</a:t>
            </a:r>
          </a:p>
        </p:txBody>
      </p:sp>
      <p:pic>
        <p:nvPicPr>
          <p:cNvPr id="4" name="録音したサウンド">
            <a:hlinkClick r:id="" action="ppaction://media"/>
            <a:extLst>
              <a:ext uri="{FF2B5EF4-FFF2-40B4-BE49-F238E27FC236}">
                <a16:creationId xmlns:a16="http://schemas.microsoft.com/office/drawing/2014/main" id="{D3E3103F-4BC6-413E-8BF6-98A3F8FAF3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3025" y="6254750"/>
            <a:ext cx="406400" cy="406400"/>
          </a:xfrm>
          <a:prstGeom prst="rect">
            <a:avLst/>
          </a:prstGeom>
        </p:spPr>
      </p:pic>
    </p:spTree>
    <p:extLst>
      <p:ext uri="{BB962C8B-B14F-4D97-AF65-F5344CB8AC3E}">
        <p14:creationId xmlns:p14="http://schemas.microsoft.com/office/powerpoint/2010/main" val="32857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3535A-AE4F-407F-9F36-2C935D964554}"/>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活動③ふりかえりシートに記入しよう。</a:t>
            </a:r>
          </a:p>
        </p:txBody>
      </p:sp>
      <p:sp>
        <p:nvSpPr>
          <p:cNvPr id="3" name="コンテンツ プレースホルダー 2">
            <a:extLst>
              <a:ext uri="{FF2B5EF4-FFF2-40B4-BE49-F238E27FC236}">
                <a16:creationId xmlns:a16="http://schemas.microsoft.com/office/drawing/2014/main" id="{F9D290AD-7B79-4264-B252-452947AE3545}"/>
              </a:ext>
            </a:extLst>
          </p:cNvPr>
          <p:cNvSpPr>
            <a:spLocks noGrp="1"/>
          </p:cNvSpPr>
          <p:nvPr>
            <p:ph idx="1"/>
          </p:nvPr>
        </p:nvSpPr>
        <p:spPr/>
        <p:txBody>
          <a:bodyPr>
            <a:normAutofit/>
          </a:bodyPr>
          <a:lstStyle/>
          <a:p>
            <a:r>
              <a:rPr kumimoji="1" lang="ja-JP" altLang="en-US" u="sng" dirty="0">
                <a:latin typeface="UD Digi Kyokasho NK-B" panose="02020700000000000000" pitchFamily="18" charset="-128"/>
                <a:ea typeface="UD Digi Kyokasho NK-B" panose="02020700000000000000" pitchFamily="18" charset="-128"/>
              </a:rPr>
              <a:t>本時の課題</a:t>
            </a:r>
            <a:endParaRPr kumimoji="1" lang="en-US" altLang="ja-JP" u="sng" dirty="0">
              <a:latin typeface="UD Digi Kyokasho NK-B" panose="02020700000000000000" pitchFamily="18" charset="-128"/>
              <a:ea typeface="UD Digi Kyokasho NK-B" panose="02020700000000000000" pitchFamily="18" charset="-128"/>
            </a:endParaRPr>
          </a:p>
          <a:p>
            <a:pPr marL="0" indent="0">
              <a:buNone/>
            </a:pPr>
            <a:r>
              <a:rPr kumimoji="1" lang="en-US" altLang="ja-JP" sz="3200" dirty="0">
                <a:latin typeface="UD Digi Kyokasho NK-B" panose="02020700000000000000" pitchFamily="18" charset="-128"/>
                <a:ea typeface="UD Digi Kyokasho NK-B" panose="02020700000000000000" pitchFamily="18" charset="-128"/>
              </a:rPr>
              <a:t>｢</a:t>
            </a:r>
            <a:r>
              <a:rPr kumimoji="1" lang="ja-JP" altLang="en-US" sz="3200" dirty="0">
                <a:solidFill>
                  <a:srgbClr val="FF0000"/>
                </a:solidFill>
                <a:latin typeface="UD Digi Kyokasho NK-B" panose="02020700000000000000" pitchFamily="18" charset="-128"/>
                <a:ea typeface="UD Digi Kyokasho NK-B" panose="02020700000000000000" pitchFamily="18" charset="-128"/>
              </a:rPr>
              <a:t>もしあなたが不妊だとわかったら？その理由は？</a:t>
            </a:r>
            <a:r>
              <a:rPr kumimoji="1" lang="en-US" altLang="ja-JP" sz="3200" dirty="0">
                <a:latin typeface="UD Digi Kyokasho NK-B" panose="02020700000000000000" pitchFamily="18" charset="-128"/>
                <a:ea typeface="UD Digi Kyokasho NK-B" panose="02020700000000000000" pitchFamily="18" charset="-128"/>
              </a:rPr>
              <a:t>｣</a:t>
            </a:r>
          </a:p>
          <a:p>
            <a:pPr marL="0" indent="0">
              <a:buNone/>
            </a:pPr>
            <a:r>
              <a:rPr kumimoji="1" lang="en-US" altLang="ja-JP" dirty="0">
                <a:latin typeface="UD Digi Kyokasho NK-B" panose="02020700000000000000" pitchFamily="18" charset="-128"/>
                <a:ea typeface="UD Digi Kyokasho NK-B" panose="02020700000000000000" pitchFamily="18" charset="-128"/>
              </a:rPr>
              <a:t>16</a:t>
            </a:r>
            <a:r>
              <a:rPr kumimoji="1" lang="ja-JP" altLang="en-US" dirty="0">
                <a:latin typeface="UD Digi Kyokasho NK-B" panose="02020700000000000000" pitchFamily="18" charset="-128"/>
                <a:ea typeface="UD Digi Kyokasho NK-B" panose="02020700000000000000" pitchFamily="18" charset="-128"/>
              </a:rPr>
              <a:t>ページのふりかえりシートに記入しましょう。</a:t>
            </a:r>
            <a:endParaRPr kumimoji="1" lang="en-US" altLang="ja-JP" dirty="0">
              <a:latin typeface="UD Digi Kyokasho NK-B" panose="02020700000000000000" pitchFamily="18" charset="-128"/>
              <a:ea typeface="UD Digi Kyokasho NK-B" panose="02020700000000000000" pitchFamily="18" charset="-128"/>
            </a:endParaRPr>
          </a:p>
          <a:p>
            <a:endParaRPr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u="sng" dirty="0">
                <a:latin typeface="UD Digi Kyokasho NK-B" panose="02020700000000000000" pitchFamily="18" charset="-128"/>
                <a:ea typeface="UD Digi Kyokasho NK-B" panose="02020700000000000000" pitchFamily="18" charset="-128"/>
              </a:rPr>
              <a:t>○学びの確認</a:t>
            </a:r>
            <a:endParaRPr kumimoji="1"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□不妊を自分事として捉え、どのような判断をするか理由と共に述べられた。</a:t>
            </a:r>
          </a:p>
        </p:txBody>
      </p:sp>
      <p:pic>
        <p:nvPicPr>
          <p:cNvPr id="5" name="録音したサウンド">
            <a:hlinkClick r:id="" action="ppaction://media"/>
            <a:extLst>
              <a:ext uri="{FF2B5EF4-FFF2-40B4-BE49-F238E27FC236}">
                <a16:creationId xmlns:a16="http://schemas.microsoft.com/office/drawing/2014/main" id="{7800898C-9810-4F73-AFA6-EF9310B429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253163"/>
            <a:ext cx="406400" cy="406400"/>
          </a:xfrm>
          <a:prstGeom prst="rect">
            <a:avLst/>
          </a:prstGeom>
        </p:spPr>
      </p:pic>
    </p:spTree>
    <p:extLst>
      <p:ext uri="{BB962C8B-B14F-4D97-AF65-F5344CB8AC3E}">
        <p14:creationId xmlns:p14="http://schemas.microsoft.com/office/powerpoint/2010/main" val="11121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CA7AF2-2BB7-4313-A795-8AB7F44C84D6}"/>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○家族について</a:t>
            </a:r>
            <a:br>
              <a:rPr kumimoji="1" lang="en-US" altLang="ja-JP" dirty="0">
                <a:latin typeface="UD Digi Kyokasho NK-B" panose="02020700000000000000" pitchFamily="18" charset="-128"/>
                <a:ea typeface="UD Digi Kyokasho NK-B" panose="02020700000000000000" pitchFamily="18" charset="-128"/>
              </a:rPr>
            </a:br>
            <a:r>
              <a:rPr kumimoji="1" lang="en-US" altLang="ja-JP" sz="3200" dirty="0">
                <a:latin typeface="UD Digi Kyokasho NK-B" panose="02020700000000000000" pitchFamily="18" charset="-128"/>
                <a:ea typeface="UD Digi Kyokasho NK-B" panose="02020700000000000000" pitchFamily="18" charset="-128"/>
              </a:rPr>
              <a:t>(</a:t>
            </a:r>
            <a:r>
              <a:rPr kumimoji="1" lang="ja-JP" altLang="en-US" sz="3200" dirty="0">
                <a:latin typeface="UD Digi Kyokasho NK-B" panose="02020700000000000000" pitchFamily="18" charset="-128"/>
                <a:ea typeface="UD Digi Kyokasho NK-B" panose="02020700000000000000" pitchFamily="18" charset="-128"/>
              </a:rPr>
              <a:t>ワークシートに用語を記入しよう</a:t>
            </a:r>
            <a:r>
              <a:rPr kumimoji="1" lang="en-US" altLang="ja-JP" sz="3200" dirty="0">
                <a:latin typeface="UD Digi Kyokasho NK-B" panose="02020700000000000000" pitchFamily="18" charset="-128"/>
                <a:ea typeface="UD Digi Kyokasho NK-B" panose="02020700000000000000" pitchFamily="18" charset="-128"/>
              </a:rPr>
              <a:t>)</a:t>
            </a:r>
            <a:endParaRPr kumimoji="1" lang="ja-JP" altLang="en-US" dirty="0">
              <a:latin typeface="UD Digi Kyokasho NK-B" panose="02020700000000000000" pitchFamily="18" charset="-128"/>
              <a:ea typeface="UD Digi Kyokasho NK-B" panose="02020700000000000000" pitchFamily="18" charset="-128"/>
            </a:endParaRPr>
          </a:p>
        </p:txBody>
      </p:sp>
      <p:sp>
        <p:nvSpPr>
          <p:cNvPr id="3" name="コンテンツ プレースホルダー 2">
            <a:extLst>
              <a:ext uri="{FF2B5EF4-FFF2-40B4-BE49-F238E27FC236}">
                <a16:creationId xmlns:a16="http://schemas.microsoft.com/office/drawing/2014/main" id="{49162467-F28D-4EA0-90A2-8D9B77EF2A7E}"/>
              </a:ext>
            </a:extLst>
          </p:cNvPr>
          <p:cNvSpPr>
            <a:spLocks noGrp="1"/>
          </p:cNvSpPr>
          <p:nvPr>
            <p:ph idx="1"/>
          </p:nvPr>
        </p:nvSpPr>
        <p:spPr>
          <a:xfrm>
            <a:off x="838200" y="1719599"/>
            <a:ext cx="10515600" cy="4351338"/>
          </a:xfrm>
        </p:spPr>
        <p:txBody>
          <a:bodyPr/>
          <a:lstStyle/>
          <a:p>
            <a:pPr marL="0" indent="0">
              <a:buNone/>
            </a:pPr>
            <a:r>
              <a:rPr kumimoji="1" lang="ja-JP" altLang="en-US" dirty="0">
                <a:latin typeface="UD Digi Kyokasho NK-B" panose="02020700000000000000" pitchFamily="18" charset="-128"/>
                <a:ea typeface="UD Digi Kyokasho NK-B" panose="02020700000000000000" pitchFamily="18" charset="-128"/>
              </a:rPr>
              <a:t>①</a:t>
            </a:r>
            <a:r>
              <a:rPr kumimoji="1" lang="ja-JP" altLang="en-US" dirty="0">
                <a:solidFill>
                  <a:srgbClr val="FF0000"/>
                </a:solidFill>
                <a:latin typeface="UD Digi Kyokasho NK-B" panose="02020700000000000000" pitchFamily="18" charset="-128"/>
                <a:ea typeface="UD Digi Kyokasho NK-B" panose="02020700000000000000" pitchFamily="18" charset="-128"/>
              </a:rPr>
              <a:t>生育家族</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生まれ育つ家族のこと。ここでは基本的な生活習慣を身につけ、②</a:t>
            </a:r>
            <a:r>
              <a:rPr kumimoji="1" lang="ja-JP" altLang="en-US" dirty="0">
                <a:solidFill>
                  <a:srgbClr val="FF0000"/>
                </a:solidFill>
                <a:latin typeface="UD Digi Kyokasho NK-B" panose="02020700000000000000" pitchFamily="18" charset="-128"/>
                <a:ea typeface="UD Digi Kyokasho NK-B" panose="02020700000000000000" pitchFamily="18" charset="-128"/>
              </a:rPr>
              <a:t>人間としてのの基礎</a:t>
            </a:r>
            <a:r>
              <a:rPr kumimoji="1" lang="ja-JP" altLang="en-US" dirty="0">
                <a:latin typeface="UD Digi Kyokasho NK-B" panose="02020700000000000000" pitchFamily="18" charset="-128"/>
                <a:ea typeface="UD Digi Kyokasho NK-B" panose="02020700000000000000" pitchFamily="18" charset="-128"/>
              </a:rPr>
              <a:t>が築かれる。</a:t>
            </a:r>
            <a:endParaRPr kumimoji="1" lang="en-US" altLang="ja-JP" dirty="0">
              <a:latin typeface="UD Digi Kyokasho NK-B" panose="02020700000000000000" pitchFamily="18" charset="-128"/>
              <a:ea typeface="UD Digi Kyokasho NK-B" panose="02020700000000000000" pitchFamily="18" charset="-128"/>
            </a:endParaRPr>
          </a:p>
          <a:p>
            <a:pPr marL="0" indent="0">
              <a:buNone/>
            </a:pPr>
            <a:endParaRPr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③</a:t>
            </a:r>
            <a:r>
              <a:rPr kumimoji="1" lang="ja-JP" altLang="en-US" dirty="0">
                <a:solidFill>
                  <a:srgbClr val="FF0000"/>
                </a:solidFill>
                <a:latin typeface="UD Digi Kyokasho NK-B" panose="02020700000000000000" pitchFamily="18" charset="-128"/>
                <a:ea typeface="UD Digi Kyokasho NK-B" panose="02020700000000000000" pitchFamily="18" charset="-128"/>
              </a:rPr>
              <a:t>創設家族</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結婚によって形成する家族。どのようなパートナーを選ぶのか、いつ結婚するのかなど自らの意思で決定する。そして、子どもの数や産む時期、どのような家族運営をしていくのかなどをパートナーと話し合って決定し、④</a:t>
            </a:r>
            <a:r>
              <a:rPr kumimoji="1" lang="ja-JP" altLang="en-US" dirty="0">
                <a:solidFill>
                  <a:srgbClr val="FF0000"/>
                </a:solidFill>
                <a:latin typeface="UD Digi Kyokasho NK-B" panose="02020700000000000000" pitchFamily="18" charset="-128"/>
                <a:ea typeface="UD Digi Kyokasho NK-B" panose="02020700000000000000" pitchFamily="18" charset="-128"/>
              </a:rPr>
              <a:t>パートナーと共に築き上げていく</a:t>
            </a:r>
            <a:r>
              <a:rPr kumimoji="1" lang="ja-JP" altLang="en-US" dirty="0">
                <a:latin typeface="UD Digi Kyokasho NK-B" panose="02020700000000000000" pitchFamily="18" charset="-128"/>
                <a:ea typeface="UD Digi Kyokasho NK-B" panose="02020700000000000000" pitchFamily="18" charset="-128"/>
              </a:rPr>
              <a:t>家族である。</a:t>
            </a:r>
            <a:endParaRPr kumimoji="1" lang="en-US" altLang="ja-JP" dirty="0">
              <a:latin typeface="UD Digi Kyokasho NK-B" panose="02020700000000000000" pitchFamily="18" charset="-128"/>
              <a:ea typeface="UD Digi Kyokasho NK-B" panose="02020700000000000000" pitchFamily="18" charset="-128"/>
            </a:endParaRPr>
          </a:p>
        </p:txBody>
      </p:sp>
      <p:pic>
        <p:nvPicPr>
          <p:cNvPr id="1030" name="Picture 6" descr="立っている家族のイラスト | かわいいフリー素材集 いらすとや">
            <a:extLst>
              <a:ext uri="{FF2B5EF4-FFF2-40B4-BE49-F238E27FC236}">
                <a16:creationId xmlns:a16="http://schemas.microsoft.com/office/drawing/2014/main" id="{2D916987-759F-4BEC-88D2-ED08C9188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1691" y="365125"/>
            <a:ext cx="2198660" cy="18551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立っている家族のイラスト | かわいいフリー素材集 いらすとや">
            <a:extLst>
              <a:ext uri="{FF2B5EF4-FFF2-40B4-BE49-F238E27FC236}">
                <a16:creationId xmlns:a16="http://schemas.microsoft.com/office/drawing/2014/main" id="{1FDFD805-8768-4B13-8E45-DA34EEAE8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440" y="4308892"/>
            <a:ext cx="2588424" cy="2183983"/>
          </a:xfrm>
          <a:prstGeom prst="rect">
            <a:avLst/>
          </a:prstGeom>
          <a:noFill/>
          <a:extLst>
            <a:ext uri="{909E8E84-426E-40DD-AFC4-6F175D3DCCD1}">
              <a14:hiddenFill xmlns:a14="http://schemas.microsoft.com/office/drawing/2010/main">
                <a:solidFill>
                  <a:srgbClr val="FFFFFF"/>
                </a:solidFill>
              </a14:hiddenFill>
            </a:ext>
          </a:extLst>
        </p:spPr>
      </p:pic>
      <p:sp>
        <p:nvSpPr>
          <p:cNvPr id="6" name="楕円 5">
            <a:extLst>
              <a:ext uri="{FF2B5EF4-FFF2-40B4-BE49-F238E27FC236}">
                <a16:creationId xmlns:a16="http://schemas.microsoft.com/office/drawing/2014/main" id="{84A6F45D-90F2-4EFD-873A-66950E04F0BE}"/>
              </a:ext>
            </a:extLst>
          </p:cNvPr>
          <p:cNvSpPr/>
          <p:nvPr/>
        </p:nvSpPr>
        <p:spPr>
          <a:xfrm rot="5400000">
            <a:off x="10258843" y="1055845"/>
            <a:ext cx="1325563" cy="6627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4A8FD65-F845-41E7-8F3B-718C804831E2}"/>
              </a:ext>
            </a:extLst>
          </p:cNvPr>
          <p:cNvSpPr/>
          <p:nvPr/>
        </p:nvSpPr>
        <p:spPr>
          <a:xfrm rot="5400000">
            <a:off x="1112533" y="4679313"/>
            <a:ext cx="2183984" cy="9490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C7FCBA1-9520-435E-8726-1B35ED9E5139}"/>
              </a:ext>
            </a:extLst>
          </p:cNvPr>
          <p:cNvSpPr/>
          <p:nvPr/>
        </p:nvSpPr>
        <p:spPr>
          <a:xfrm rot="5400000">
            <a:off x="3065628" y="4679312"/>
            <a:ext cx="1959457" cy="9490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DF74CCC-E7EF-4B37-8BE7-D13FEEBDAA6D}"/>
              </a:ext>
            </a:extLst>
          </p:cNvPr>
          <p:cNvSpPr/>
          <p:nvPr/>
        </p:nvSpPr>
        <p:spPr>
          <a:xfrm rot="5400000">
            <a:off x="9696849" y="1055846"/>
            <a:ext cx="1325561" cy="6627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録音したサウンド">
            <a:hlinkClick r:id="" action="ppaction://media"/>
            <a:extLst>
              <a:ext uri="{FF2B5EF4-FFF2-40B4-BE49-F238E27FC236}">
                <a16:creationId xmlns:a16="http://schemas.microsoft.com/office/drawing/2014/main" id="{1833A7FA-B682-43F4-AE74-F1EA92D51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7151" y="6245812"/>
            <a:ext cx="406400" cy="406400"/>
          </a:xfrm>
          <a:prstGeom prst="rect">
            <a:avLst/>
          </a:prstGeom>
        </p:spPr>
      </p:pic>
    </p:spTree>
    <p:extLst>
      <p:ext uri="{BB962C8B-B14F-4D97-AF65-F5344CB8AC3E}">
        <p14:creationId xmlns:p14="http://schemas.microsoft.com/office/powerpoint/2010/main" val="421246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80">
                                          <p:stCondLst>
                                            <p:cond delay="0"/>
                                          </p:stCondLst>
                                        </p:cTn>
                                        <p:tgtEl>
                                          <p:spTgt spid="13"/>
                                        </p:tgtEl>
                                      </p:cBhvr>
                                    </p:animEffect>
                                    <p:anim calcmode="lin" valueType="num">
                                      <p:cBhvr>
                                        <p:cTn id="1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4" dur="26">
                                          <p:stCondLst>
                                            <p:cond delay="650"/>
                                          </p:stCondLst>
                                        </p:cTn>
                                        <p:tgtEl>
                                          <p:spTgt spid="13"/>
                                        </p:tgtEl>
                                      </p:cBhvr>
                                      <p:to x="100000" y="60000"/>
                                    </p:animScale>
                                    <p:animScale>
                                      <p:cBhvr>
                                        <p:cTn id="25" dur="166" decel="50000">
                                          <p:stCondLst>
                                            <p:cond delay="676"/>
                                          </p:stCondLst>
                                        </p:cTn>
                                        <p:tgtEl>
                                          <p:spTgt spid="13"/>
                                        </p:tgtEl>
                                      </p:cBhvr>
                                      <p:to x="100000" y="100000"/>
                                    </p:animScale>
                                    <p:animScale>
                                      <p:cBhvr>
                                        <p:cTn id="26" dur="26">
                                          <p:stCondLst>
                                            <p:cond delay="1312"/>
                                          </p:stCondLst>
                                        </p:cTn>
                                        <p:tgtEl>
                                          <p:spTgt spid="13"/>
                                        </p:tgtEl>
                                      </p:cBhvr>
                                      <p:to x="100000" y="80000"/>
                                    </p:animScale>
                                    <p:animScale>
                                      <p:cBhvr>
                                        <p:cTn id="27" dur="166" decel="50000">
                                          <p:stCondLst>
                                            <p:cond delay="1338"/>
                                          </p:stCondLst>
                                        </p:cTn>
                                        <p:tgtEl>
                                          <p:spTgt spid="13"/>
                                        </p:tgtEl>
                                      </p:cBhvr>
                                      <p:to x="100000" y="100000"/>
                                    </p:animScale>
                                    <p:animScale>
                                      <p:cBhvr>
                                        <p:cTn id="28" dur="26">
                                          <p:stCondLst>
                                            <p:cond delay="1642"/>
                                          </p:stCondLst>
                                        </p:cTn>
                                        <p:tgtEl>
                                          <p:spTgt spid="13"/>
                                        </p:tgtEl>
                                      </p:cBhvr>
                                      <p:to x="100000" y="90000"/>
                                    </p:animScale>
                                    <p:animScale>
                                      <p:cBhvr>
                                        <p:cTn id="29" dur="166" decel="50000">
                                          <p:stCondLst>
                                            <p:cond delay="1668"/>
                                          </p:stCondLst>
                                        </p:cTn>
                                        <p:tgtEl>
                                          <p:spTgt spid="13"/>
                                        </p:tgtEl>
                                      </p:cBhvr>
                                      <p:to x="100000" y="100000"/>
                                    </p:animScale>
                                    <p:animScale>
                                      <p:cBhvr>
                                        <p:cTn id="30" dur="26">
                                          <p:stCondLst>
                                            <p:cond delay="1808"/>
                                          </p:stCondLst>
                                        </p:cTn>
                                        <p:tgtEl>
                                          <p:spTgt spid="13"/>
                                        </p:tgtEl>
                                      </p:cBhvr>
                                      <p:to x="100000" y="95000"/>
                                    </p:animScale>
                                    <p:animScale>
                                      <p:cBhvr>
                                        <p:cTn id="31" dur="166" decel="50000">
                                          <p:stCondLst>
                                            <p:cond delay="1834"/>
                                          </p:stCondLst>
                                        </p:cTn>
                                        <p:tgtEl>
                                          <p:spTgt spid="13"/>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80">
                                          <p:stCondLst>
                                            <p:cond delay="0"/>
                                          </p:stCondLst>
                                        </p:cTn>
                                        <p:tgtEl>
                                          <p:spTgt spid="6"/>
                                        </p:tgtEl>
                                      </p:cBhvr>
                                    </p:animEffect>
                                    <p:anim calcmode="lin" valueType="num">
                                      <p:cBhvr>
                                        <p:cTn id="3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0" dur="26">
                                          <p:stCondLst>
                                            <p:cond delay="650"/>
                                          </p:stCondLst>
                                        </p:cTn>
                                        <p:tgtEl>
                                          <p:spTgt spid="6"/>
                                        </p:tgtEl>
                                      </p:cBhvr>
                                      <p:to x="100000" y="60000"/>
                                    </p:animScale>
                                    <p:animScale>
                                      <p:cBhvr>
                                        <p:cTn id="41" dur="166" decel="50000">
                                          <p:stCondLst>
                                            <p:cond delay="676"/>
                                          </p:stCondLst>
                                        </p:cTn>
                                        <p:tgtEl>
                                          <p:spTgt spid="6"/>
                                        </p:tgtEl>
                                      </p:cBhvr>
                                      <p:to x="100000" y="100000"/>
                                    </p:animScale>
                                    <p:animScale>
                                      <p:cBhvr>
                                        <p:cTn id="42" dur="26">
                                          <p:stCondLst>
                                            <p:cond delay="1312"/>
                                          </p:stCondLst>
                                        </p:cTn>
                                        <p:tgtEl>
                                          <p:spTgt spid="6"/>
                                        </p:tgtEl>
                                      </p:cBhvr>
                                      <p:to x="100000" y="80000"/>
                                    </p:animScale>
                                    <p:animScale>
                                      <p:cBhvr>
                                        <p:cTn id="43" dur="166" decel="50000">
                                          <p:stCondLst>
                                            <p:cond delay="1338"/>
                                          </p:stCondLst>
                                        </p:cTn>
                                        <p:tgtEl>
                                          <p:spTgt spid="6"/>
                                        </p:tgtEl>
                                      </p:cBhvr>
                                      <p:to x="100000" y="100000"/>
                                    </p:animScale>
                                    <p:animScale>
                                      <p:cBhvr>
                                        <p:cTn id="44" dur="26">
                                          <p:stCondLst>
                                            <p:cond delay="1642"/>
                                          </p:stCondLst>
                                        </p:cTn>
                                        <p:tgtEl>
                                          <p:spTgt spid="6"/>
                                        </p:tgtEl>
                                      </p:cBhvr>
                                      <p:to x="100000" y="90000"/>
                                    </p:animScale>
                                    <p:animScale>
                                      <p:cBhvr>
                                        <p:cTn id="45" dur="166" decel="50000">
                                          <p:stCondLst>
                                            <p:cond delay="1668"/>
                                          </p:stCondLst>
                                        </p:cTn>
                                        <p:tgtEl>
                                          <p:spTgt spid="6"/>
                                        </p:tgtEl>
                                      </p:cBhvr>
                                      <p:to x="100000" y="100000"/>
                                    </p:animScale>
                                    <p:animScale>
                                      <p:cBhvr>
                                        <p:cTn id="46" dur="26">
                                          <p:stCondLst>
                                            <p:cond delay="1808"/>
                                          </p:stCondLst>
                                        </p:cTn>
                                        <p:tgtEl>
                                          <p:spTgt spid="6"/>
                                        </p:tgtEl>
                                      </p:cBhvr>
                                      <p:to x="100000" y="95000"/>
                                    </p:animScale>
                                    <p:animScale>
                                      <p:cBhvr>
                                        <p:cTn id="47" dur="166" decel="50000">
                                          <p:stCondLst>
                                            <p:cond delay="1834"/>
                                          </p:stCondLst>
                                        </p:cTn>
                                        <p:tgtEl>
                                          <p:spTgt spid="6"/>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 calcmode="lin" valueType="num">
                                      <p:cBhvr additive="base">
                                        <p:cTn id="5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32"/>
                                        </p:tgtEl>
                                        <p:attrNameLst>
                                          <p:attrName>style.visibility</p:attrName>
                                        </p:attrNameLst>
                                      </p:cBhvr>
                                      <p:to>
                                        <p:strVal val="visible"/>
                                      </p:to>
                                    </p:set>
                                    <p:animEffect transition="in" filter="barn(inVertical)">
                                      <p:cBhvr>
                                        <p:cTn id="58" dur="500"/>
                                        <p:tgtEl>
                                          <p:spTgt spid="1032"/>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80">
                                          <p:stCondLst>
                                            <p:cond delay="0"/>
                                          </p:stCondLst>
                                        </p:cTn>
                                        <p:tgtEl>
                                          <p:spTgt spid="11"/>
                                        </p:tgtEl>
                                      </p:cBhvr>
                                    </p:animEffect>
                                    <p:anim calcmode="lin" valueType="num">
                                      <p:cBhvr>
                                        <p:cTn id="6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9" dur="26">
                                          <p:stCondLst>
                                            <p:cond delay="650"/>
                                          </p:stCondLst>
                                        </p:cTn>
                                        <p:tgtEl>
                                          <p:spTgt spid="11"/>
                                        </p:tgtEl>
                                      </p:cBhvr>
                                      <p:to x="100000" y="60000"/>
                                    </p:animScale>
                                    <p:animScale>
                                      <p:cBhvr>
                                        <p:cTn id="70" dur="166" decel="50000">
                                          <p:stCondLst>
                                            <p:cond delay="676"/>
                                          </p:stCondLst>
                                        </p:cTn>
                                        <p:tgtEl>
                                          <p:spTgt spid="11"/>
                                        </p:tgtEl>
                                      </p:cBhvr>
                                      <p:to x="100000" y="100000"/>
                                    </p:animScale>
                                    <p:animScale>
                                      <p:cBhvr>
                                        <p:cTn id="71" dur="26">
                                          <p:stCondLst>
                                            <p:cond delay="1312"/>
                                          </p:stCondLst>
                                        </p:cTn>
                                        <p:tgtEl>
                                          <p:spTgt spid="11"/>
                                        </p:tgtEl>
                                      </p:cBhvr>
                                      <p:to x="100000" y="80000"/>
                                    </p:animScale>
                                    <p:animScale>
                                      <p:cBhvr>
                                        <p:cTn id="72" dur="166" decel="50000">
                                          <p:stCondLst>
                                            <p:cond delay="1338"/>
                                          </p:stCondLst>
                                        </p:cTn>
                                        <p:tgtEl>
                                          <p:spTgt spid="11"/>
                                        </p:tgtEl>
                                      </p:cBhvr>
                                      <p:to x="100000" y="100000"/>
                                    </p:animScale>
                                    <p:animScale>
                                      <p:cBhvr>
                                        <p:cTn id="73" dur="26">
                                          <p:stCondLst>
                                            <p:cond delay="1642"/>
                                          </p:stCondLst>
                                        </p:cTn>
                                        <p:tgtEl>
                                          <p:spTgt spid="11"/>
                                        </p:tgtEl>
                                      </p:cBhvr>
                                      <p:to x="100000" y="90000"/>
                                    </p:animScale>
                                    <p:animScale>
                                      <p:cBhvr>
                                        <p:cTn id="74" dur="166" decel="50000">
                                          <p:stCondLst>
                                            <p:cond delay="1668"/>
                                          </p:stCondLst>
                                        </p:cTn>
                                        <p:tgtEl>
                                          <p:spTgt spid="11"/>
                                        </p:tgtEl>
                                      </p:cBhvr>
                                      <p:to x="100000" y="100000"/>
                                    </p:animScale>
                                    <p:animScale>
                                      <p:cBhvr>
                                        <p:cTn id="75" dur="26">
                                          <p:stCondLst>
                                            <p:cond delay="1808"/>
                                          </p:stCondLst>
                                        </p:cTn>
                                        <p:tgtEl>
                                          <p:spTgt spid="11"/>
                                        </p:tgtEl>
                                      </p:cBhvr>
                                      <p:to x="100000" y="95000"/>
                                    </p:animScale>
                                    <p:animScale>
                                      <p:cBhvr>
                                        <p:cTn id="76" dur="166" decel="50000">
                                          <p:stCondLst>
                                            <p:cond delay="1834"/>
                                          </p:stCondLst>
                                        </p:cTn>
                                        <p:tgtEl>
                                          <p:spTgt spid="11"/>
                                        </p:tgtEl>
                                      </p:cBhvr>
                                      <p:to x="100000" y="100000"/>
                                    </p:animScale>
                                  </p:childTnLst>
                                </p:cTn>
                              </p:par>
                              <p:par>
                                <p:cTn id="77" presetID="26"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496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5"/>
                </p:tgtEl>
              </p:cMediaNode>
            </p:audio>
          </p:childTnLst>
        </p:cTn>
      </p:par>
    </p:tnLst>
    <p:bldLst>
      <p:bldP spid="6"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C46AE4-BD2F-4F73-B67A-A15A9AAE8D48}"/>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○家族について</a:t>
            </a:r>
          </a:p>
        </p:txBody>
      </p:sp>
      <p:sp>
        <p:nvSpPr>
          <p:cNvPr id="3" name="コンテンツ プレースホルダー 2">
            <a:extLst>
              <a:ext uri="{FF2B5EF4-FFF2-40B4-BE49-F238E27FC236}">
                <a16:creationId xmlns:a16="http://schemas.microsoft.com/office/drawing/2014/main" id="{30CF3468-B1D8-4F86-B70D-DD2C567B76FF}"/>
              </a:ext>
            </a:extLst>
          </p:cNvPr>
          <p:cNvSpPr>
            <a:spLocks noGrp="1"/>
          </p:cNvSpPr>
          <p:nvPr>
            <p:ph idx="1"/>
          </p:nvPr>
        </p:nvSpPr>
        <p:spPr>
          <a:xfrm>
            <a:off x="838200" y="1427747"/>
            <a:ext cx="10515600" cy="4749216"/>
          </a:xfrm>
        </p:spPr>
        <p:txBody>
          <a:bodyPr/>
          <a:lstStyle/>
          <a:p>
            <a:r>
              <a:rPr kumimoji="1" lang="ja-JP" altLang="en-US" dirty="0">
                <a:latin typeface="UD Digi Kyokasho NK-B" panose="02020700000000000000" pitchFamily="18" charset="-128"/>
                <a:ea typeface="UD Digi Kyokasho NK-B" panose="02020700000000000000" pitchFamily="18" charset="-128"/>
              </a:rPr>
              <a:t>皆さんがこの先作っていくのは</a:t>
            </a:r>
            <a:r>
              <a:rPr kumimoji="1" lang="ja-JP" altLang="en-US" dirty="0">
                <a:solidFill>
                  <a:srgbClr val="FF0000"/>
                </a:solidFill>
                <a:latin typeface="UD Digi Kyokasho NK-B" panose="02020700000000000000" pitchFamily="18" charset="-128"/>
                <a:ea typeface="UD Digi Kyokasho NK-B" panose="02020700000000000000" pitchFamily="18" charset="-128"/>
              </a:rPr>
              <a:t>創設家族</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endParaRPr lang="en-US" altLang="ja-JP"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ja-JP" altLang="en-US" sz="4400" dirty="0">
                <a:latin typeface="UD Digi Kyokasho NK-B" panose="02020700000000000000" pitchFamily="18" charset="-128"/>
                <a:ea typeface="UD Digi Kyokasho NK-B" panose="02020700000000000000" pitchFamily="18" charset="-128"/>
              </a:rPr>
              <a:t>→皆が理想の家族の形を実現できるのか？</a:t>
            </a:r>
            <a:endParaRPr kumimoji="1" lang="en-US" altLang="ja-JP" sz="4400" dirty="0">
              <a:latin typeface="UD Digi Kyokasho NK-B" panose="02020700000000000000" pitchFamily="18" charset="-128"/>
              <a:ea typeface="UD Digi Kyokasho NK-B" panose="02020700000000000000" pitchFamily="18" charset="-128"/>
            </a:endParaRPr>
          </a:p>
          <a:p>
            <a:pPr marL="0" indent="0">
              <a:buNone/>
            </a:pPr>
            <a:endParaRPr kumimoji="1" lang="ja-JP" altLang="en-US" sz="4400" dirty="0">
              <a:latin typeface="UD Digi Kyokasho NK-B" panose="02020700000000000000" pitchFamily="18" charset="-128"/>
              <a:ea typeface="UD Digi Kyokasho NK-B" panose="02020700000000000000" pitchFamily="18" charset="-128"/>
            </a:endParaRPr>
          </a:p>
        </p:txBody>
      </p:sp>
      <p:graphicFrame>
        <p:nvGraphicFramePr>
          <p:cNvPr id="4" name="表 4">
            <a:extLst>
              <a:ext uri="{FF2B5EF4-FFF2-40B4-BE49-F238E27FC236}">
                <a16:creationId xmlns:a16="http://schemas.microsoft.com/office/drawing/2014/main" id="{AA3B1F1E-6C23-4990-A728-61EB69D9D35C}"/>
              </a:ext>
            </a:extLst>
          </p:cNvPr>
          <p:cNvGraphicFramePr>
            <a:graphicFrameLocks noGrp="1"/>
          </p:cNvGraphicFramePr>
          <p:nvPr>
            <p:extLst>
              <p:ext uri="{D42A27DB-BD31-4B8C-83A1-F6EECF244321}">
                <p14:modId xmlns:p14="http://schemas.microsoft.com/office/powerpoint/2010/main" val="3684609693"/>
              </p:ext>
            </p:extLst>
          </p:nvPr>
        </p:nvGraphicFramePr>
        <p:xfrm>
          <a:off x="1435768" y="3593433"/>
          <a:ext cx="9320463" cy="2759242"/>
        </p:xfrm>
        <a:graphic>
          <a:graphicData uri="http://schemas.openxmlformats.org/drawingml/2006/table">
            <a:tbl>
              <a:tblPr firstRow="1" bandRow="1">
                <a:tableStyleId>{5C22544A-7EE6-4342-B048-85BDC9FD1C3A}</a:tableStyleId>
              </a:tblPr>
              <a:tblGrid>
                <a:gridCol w="9320463">
                  <a:extLst>
                    <a:ext uri="{9D8B030D-6E8A-4147-A177-3AD203B41FA5}">
                      <a16:colId xmlns:a16="http://schemas.microsoft.com/office/drawing/2014/main" val="3436126244"/>
                    </a:ext>
                  </a:extLst>
                </a:gridCol>
              </a:tblGrid>
              <a:tr h="2759242">
                <a:tc>
                  <a:txBody>
                    <a:bodyPr/>
                    <a:lstStyle/>
                    <a:p>
                      <a:r>
                        <a:rPr kumimoji="1" lang="ja-JP" altLang="en-US" sz="2800" dirty="0">
                          <a:solidFill>
                            <a:schemeClr val="tx1"/>
                          </a:solidFill>
                          <a:latin typeface="UD Digi Kyokasho NK-B" panose="02020700000000000000" pitchFamily="18" charset="-128"/>
                          <a:ea typeface="UD Digi Kyokasho NK-B" panose="02020700000000000000" pitchFamily="18" charset="-128"/>
                        </a:rPr>
                        <a:t>○様々な理由で実現できない場合がある。</a:t>
                      </a:r>
                      <a:endParaRPr kumimoji="1" lang="en-US" altLang="ja-JP" sz="2800" dirty="0">
                        <a:solidFill>
                          <a:schemeClr val="tx1"/>
                        </a:solidFill>
                        <a:latin typeface="UD Digi Kyokasho NK-B" panose="02020700000000000000" pitchFamily="18" charset="-128"/>
                        <a:ea typeface="UD Digi Kyokasho NK-B" panose="02020700000000000000" pitchFamily="18" charset="-128"/>
                      </a:endParaRPr>
                    </a:p>
                    <a:p>
                      <a:endParaRPr kumimoji="1" lang="en-US" altLang="ja-JP" sz="2800" dirty="0">
                        <a:solidFill>
                          <a:schemeClr val="tx1"/>
                        </a:solidFill>
                        <a:latin typeface="UD Digi Kyokasho NK-B" panose="02020700000000000000" pitchFamily="18" charset="-128"/>
                        <a:ea typeface="UD Digi Kyokasho NK-B" panose="02020700000000000000" pitchFamily="18" charset="-128"/>
                      </a:endParaRPr>
                    </a:p>
                    <a:p>
                      <a:r>
                        <a:rPr kumimoji="1" lang="ja-JP" altLang="en-US" sz="2800" dirty="0">
                          <a:solidFill>
                            <a:schemeClr val="tx1"/>
                          </a:solidFill>
                          <a:latin typeface="UD Digi Kyokasho NK-B" panose="02020700000000000000" pitchFamily="18" charset="-128"/>
                          <a:ea typeface="UD Digi Kyokasho NK-B" panose="02020700000000000000" pitchFamily="18" charset="-128"/>
                        </a:rPr>
                        <a:t>例</a:t>
                      </a:r>
                      <a:r>
                        <a:rPr kumimoji="1" lang="en-US" altLang="ja-JP" sz="2800" dirty="0">
                          <a:solidFill>
                            <a:schemeClr val="tx1"/>
                          </a:solidFill>
                          <a:latin typeface="UD Digi Kyokasho NK-B" panose="02020700000000000000" pitchFamily="18" charset="-128"/>
                          <a:ea typeface="UD Digi Kyokasho NK-B" panose="02020700000000000000" pitchFamily="18" charset="-128"/>
                        </a:rPr>
                        <a:t>)</a:t>
                      </a:r>
                    </a:p>
                    <a:p>
                      <a:r>
                        <a:rPr kumimoji="1" lang="ja-JP" altLang="en-US" sz="2800" dirty="0">
                          <a:solidFill>
                            <a:schemeClr val="tx1"/>
                          </a:solidFill>
                          <a:latin typeface="UD Digi Kyokasho NK-B" panose="02020700000000000000" pitchFamily="18" charset="-128"/>
                          <a:ea typeface="UD Digi Kyokasho NK-B" panose="02020700000000000000" pitchFamily="18" charset="-128"/>
                        </a:rPr>
                        <a:t>・子どもがほしくても授かることができない</a:t>
                      </a:r>
                      <a:r>
                        <a:rPr kumimoji="1" lang="en-US" altLang="ja-JP" sz="2800" dirty="0">
                          <a:solidFill>
                            <a:schemeClr val="tx1"/>
                          </a:solidFill>
                          <a:latin typeface="UD Digi Kyokasho NK-B" panose="02020700000000000000" pitchFamily="18" charset="-128"/>
                          <a:ea typeface="UD Digi Kyokasho NK-B" panose="02020700000000000000" pitchFamily="18" charset="-128"/>
                        </a:rPr>
                        <a:t>…</a:t>
                      </a:r>
                      <a:r>
                        <a:rPr kumimoji="1" lang="ja-JP" altLang="en-US" sz="2800" dirty="0">
                          <a:solidFill>
                            <a:srgbClr val="FF0000"/>
                          </a:solidFill>
                          <a:latin typeface="UD Digi Kyokasho NK-B" panose="02020700000000000000" pitchFamily="18" charset="-128"/>
                          <a:ea typeface="UD Digi Kyokasho NK-B" panose="02020700000000000000" pitchFamily="18" charset="-128"/>
                        </a:rPr>
                        <a:t>不妊</a:t>
                      </a:r>
                      <a:r>
                        <a:rPr kumimoji="1" lang="ja-JP" altLang="en-US" sz="2800" dirty="0">
                          <a:solidFill>
                            <a:schemeClr val="tx1"/>
                          </a:solidFill>
                          <a:latin typeface="UD Digi Kyokasho NK-B" panose="02020700000000000000" pitchFamily="18" charset="-128"/>
                          <a:ea typeface="UD Digi Kyokasho NK-B" panose="02020700000000000000" pitchFamily="18" charset="-128"/>
                        </a:rPr>
                        <a:t>について</a:t>
                      </a:r>
                      <a:endParaRPr kumimoji="1" lang="en-US" altLang="ja-JP" sz="2800" dirty="0">
                        <a:solidFill>
                          <a:schemeClr val="tx1"/>
                        </a:solidFill>
                        <a:latin typeface="UD Digi Kyokasho NK-B" panose="02020700000000000000" pitchFamily="18" charset="-128"/>
                        <a:ea typeface="UD Digi Kyokasho NK-B" panose="02020700000000000000" pitchFamily="18" charset="-128"/>
                      </a:endParaRPr>
                    </a:p>
                    <a:p>
                      <a:r>
                        <a:rPr kumimoji="1" lang="ja-JP" altLang="en-US" sz="2800" dirty="0">
                          <a:solidFill>
                            <a:schemeClr val="tx1"/>
                          </a:solidFill>
                          <a:latin typeface="UD Digi Kyokasho NK-B" panose="02020700000000000000" pitchFamily="18" charset="-128"/>
                          <a:ea typeface="UD Digi Kyokasho NK-B" panose="02020700000000000000" pitchFamily="18" charset="-128"/>
                        </a:rPr>
                        <a:t>・金銭的な余裕がない</a:t>
                      </a:r>
                      <a:endParaRPr kumimoji="1" lang="en-US" altLang="ja-JP" sz="2800" dirty="0">
                        <a:solidFill>
                          <a:schemeClr val="tx1"/>
                        </a:solidFill>
                        <a:latin typeface="UD Digi Kyokasho NK-B" panose="02020700000000000000" pitchFamily="18" charset="-128"/>
                        <a:ea typeface="UD Digi Kyokasho NK-B" panose="02020700000000000000" pitchFamily="18" charset="-128"/>
                      </a:endParaRPr>
                    </a:p>
                    <a:p>
                      <a:r>
                        <a:rPr kumimoji="1" lang="ja-JP" altLang="en-US" sz="2800" dirty="0">
                          <a:solidFill>
                            <a:schemeClr val="tx1"/>
                          </a:solidFill>
                          <a:latin typeface="UD Digi Kyokasho NK-B" panose="02020700000000000000" pitchFamily="18" charset="-128"/>
                          <a:ea typeface="UD Digi Kyokasho NK-B" panose="02020700000000000000" pitchFamily="18" charset="-128"/>
                        </a:rPr>
                        <a:t>・離婚する可能性</a:t>
                      </a:r>
                    </a:p>
                  </a:txBody>
                  <a:tcPr>
                    <a:solidFill>
                      <a:schemeClr val="accent1">
                        <a:lumMod val="20000"/>
                        <a:lumOff val="80000"/>
                      </a:schemeClr>
                    </a:solidFill>
                  </a:tcPr>
                </a:tc>
                <a:extLst>
                  <a:ext uri="{0D108BD9-81ED-4DB2-BD59-A6C34878D82A}">
                    <a16:rowId xmlns:a16="http://schemas.microsoft.com/office/drawing/2014/main" val="2846249907"/>
                  </a:ext>
                </a:extLst>
              </a:tr>
            </a:tbl>
          </a:graphicData>
        </a:graphic>
      </p:graphicFrame>
      <p:pic>
        <p:nvPicPr>
          <p:cNvPr id="5" name="録音したサウンド">
            <a:hlinkClick r:id="" action="ppaction://media"/>
            <a:extLst>
              <a:ext uri="{FF2B5EF4-FFF2-40B4-BE49-F238E27FC236}">
                <a16:creationId xmlns:a16="http://schemas.microsoft.com/office/drawing/2014/main" id="{B7436AAF-3C06-405D-8006-87CF05E0A4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7009" y="6176963"/>
            <a:ext cx="406400" cy="406400"/>
          </a:xfrm>
          <a:prstGeom prst="rect">
            <a:avLst/>
          </a:prstGeom>
        </p:spPr>
      </p:pic>
    </p:spTree>
    <p:extLst>
      <p:ext uri="{BB962C8B-B14F-4D97-AF65-F5344CB8AC3E}">
        <p14:creationId xmlns:p14="http://schemas.microsoft.com/office/powerpoint/2010/main" val="34155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2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BF4B4-C6AF-410E-8284-F02ADCE91C3E}"/>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○不妊について</a:t>
            </a:r>
          </a:p>
        </p:txBody>
      </p:sp>
      <p:sp>
        <p:nvSpPr>
          <p:cNvPr id="3" name="コンテンツ プレースホルダー 2">
            <a:extLst>
              <a:ext uri="{FF2B5EF4-FFF2-40B4-BE49-F238E27FC236}">
                <a16:creationId xmlns:a16="http://schemas.microsoft.com/office/drawing/2014/main" id="{7CC7CFFF-0BEF-4BE9-ADAE-4D411838651A}"/>
              </a:ext>
            </a:extLst>
          </p:cNvPr>
          <p:cNvSpPr>
            <a:spLocks noGrp="1"/>
          </p:cNvSpPr>
          <p:nvPr>
            <p:ph idx="1"/>
          </p:nvPr>
        </p:nvSpPr>
        <p:spPr/>
        <p:txBody>
          <a:bodyPr/>
          <a:lstStyle/>
          <a:p>
            <a:pPr marL="0" indent="0">
              <a:buNone/>
            </a:pPr>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不妊症の定義</a:t>
            </a:r>
            <a:r>
              <a:rPr kumimoji="1" lang="en-US" altLang="ja-JP" dirty="0">
                <a:latin typeface="UD Digi Kyokasho NK-B" panose="02020700000000000000" pitchFamily="18" charset="-128"/>
                <a:ea typeface="UD Digi Kyokasho NK-B" panose="02020700000000000000" pitchFamily="18" charset="-128"/>
              </a:rPr>
              <a:t>】</a:t>
            </a:r>
            <a:endParaRPr kumimoji="1" lang="ja-JP" altLang="en-US" dirty="0">
              <a:latin typeface="UD Digi Kyokasho NK-B" panose="02020700000000000000" pitchFamily="18" charset="-128"/>
              <a:ea typeface="UD Digi Kyokasho NK-B" panose="02020700000000000000" pitchFamily="18" charset="-128"/>
            </a:endParaRPr>
          </a:p>
        </p:txBody>
      </p:sp>
      <p:sp>
        <p:nvSpPr>
          <p:cNvPr id="4" name="正方形/長方形 3">
            <a:extLst>
              <a:ext uri="{FF2B5EF4-FFF2-40B4-BE49-F238E27FC236}">
                <a16:creationId xmlns:a16="http://schemas.microsoft.com/office/drawing/2014/main" id="{EFA1FD6F-ECAA-442F-A464-50862E521ACA}"/>
              </a:ext>
            </a:extLst>
          </p:cNvPr>
          <p:cNvSpPr/>
          <p:nvPr/>
        </p:nvSpPr>
        <p:spPr>
          <a:xfrm>
            <a:off x="994611" y="2326105"/>
            <a:ext cx="10186735" cy="3850858"/>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latin typeface="UD Digi Kyokasho NK-B" panose="02020700000000000000" pitchFamily="18" charset="-128"/>
                <a:ea typeface="UD Digi Kyokasho NK-B" panose="02020700000000000000" pitchFamily="18" charset="-128"/>
              </a:rPr>
              <a:t>⑤</a:t>
            </a:r>
            <a:r>
              <a:rPr kumimoji="1" lang="ja-JP" altLang="en-US" sz="3600" dirty="0">
                <a:solidFill>
                  <a:srgbClr val="FF0000"/>
                </a:solidFill>
                <a:latin typeface="UD Digi Kyokasho NK-B" panose="02020700000000000000" pitchFamily="18" charset="-128"/>
                <a:ea typeface="UD Digi Kyokasho NK-B" panose="02020700000000000000" pitchFamily="18" charset="-128"/>
              </a:rPr>
              <a:t>妊娠</a:t>
            </a:r>
            <a:r>
              <a:rPr kumimoji="1" lang="ja-JP" altLang="en-US" sz="3600" dirty="0">
                <a:solidFill>
                  <a:schemeClr val="tx1"/>
                </a:solidFill>
                <a:latin typeface="UD Digi Kyokasho NK-B" panose="02020700000000000000" pitchFamily="18" charset="-128"/>
                <a:ea typeface="UD Digi Kyokasho NK-B" panose="02020700000000000000" pitchFamily="18" charset="-128"/>
              </a:rPr>
              <a:t>を望む健康な男女が避妊をしないで性交しているにもかかわらず、一定期間（⑥</a:t>
            </a:r>
            <a:r>
              <a:rPr kumimoji="1" lang="en-US" altLang="ja-JP" sz="3600" dirty="0">
                <a:solidFill>
                  <a:srgbClr val="FF0000"/>
                </a:solidFill>
                <a:latin typeface="UD Digi Kyokasho NK-B" panose="02020700000000000000" pitchFamily="18" charset="-128"/>
                <a:ea typeface="UD Digi Kyokasho NK-B" panose="02020700000000000000" pitchFamily="18" charset="-128"/>
              </a:rPr>
              <a:t>1</a:t>
            </a:r>
            <a:r>
              <a:rPr kumimoji="1" lang="ja-JP" altLang="en-US" sz="3600" dirty="0">
                <a:solidFill>
                  <a:srgbClr val="FF0000"/>
                </a:solidFill>
                <a:latin typeface="UD Digi Kyokasho NK-B" panose="02020700000000000000" pitchFamily="18" charset="-128"/>
                <a:ea typeface="UD Digi Kyokasho NK-B" panose="02020700000000000000" pitchFamily="18" charset="-128"/>
              </a:rPr>
              <a:t>年間</a:t>
            </a:r>
            <a:r>
              <a:rPr kumimoji="1" lang="ja-JP" altLang="en-US" sz="3600" dirty="0">
                <a:solidFill>
                  <a:schemeClr val="tx1"/>
                </a:solidFill>
                <a:latin typeface="UD Digi Kyokasho NK-B" panose="02020700000000000000" pitchFamily="18" charset="-128"/>
                <a:ea typeface="UD Digi Kyokasho NK-B" panose="02020700000000000000" pitchFamily="18" charset="-128"/>
              </a:rPr>
              <a:t>）妊娠しないもの。</a:t>
            </a:r>
          </a:p>
        </p:txBody>
      </p:sp>
      <p:pic>
        <p:nvPicPr>
          <p:cNvPr id="5" name="録音したサウンド">
            <a:hlinkClick r:id="" action="ppaction://media"/>
            <a:extLst>
              <a:ext uri="{FF2B5EF4-FFF2-40B4-BE49-F238E27FC236}">
                <a16:creationId xmlns:a16="http://schemas.microsoft.com/office/drawing/2014/main" id="{A1EA3899-E455-4951-8276-89EDE4222D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79225" y="6245225"/>
            <a:ext cx="406400" cy="406400"/>
          </a:xfrm>
          <a:prstGeom prst="rect">
            <a:avLst/>
          </a:prstGeom>
        </p:spPr>
      </p:pic>
    </p:spTree>
    <p:extLst>
      <p:ext uri="{BB962C8B-B14F-4D97-AF65-F5344CB8AC3E}">
        <p14:creationId xmlns:p14="http://schemas.microsoft.com/office/powerpoint/2010/main" val="24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33C5D-6277-4A85-858C-E3DD5034E029}"/>
              </a:ext>
            </a:extLst>
          </p:cNvPr>
          <p:cNvSpPr>
            <a:spLocks noGrp="1"/>
          </p:cNvSpPr>
          <p:nvPr>
            <p:ph type="title"/>
          </p:nvPr>
        </p:nvSpPr>
        <p:spPr>
          <a:xfrm>
            <a:off x="838200" y="365125"/>
            <a:ext cx="10515600" cy="918243"/>
          </a:xfrm>
        </p:spPr>
        <p:txBody>
          <a:bodyPr/>
          <a:lstStyle/>
          <a:p>
            <a:r>
              <a:rPr kumimoji="1" lang="ja-JP" altLang="en-US" dirty="0">
                <a:latin typeface="UD Digi Kyokasho NK-B" panose="02020700000000000000" pitchFamily="18" charset="-128"/>
                <a:ea typeface="UD Digi Kyokasho NK-B" panose="02020700000000000000" pitchFamily="18" charset="-128"/>
              </a:rPr>
              <a:t>活動①表から読み取ろう</a:t>
            </a:r>
          </a:p>
        </p:txBody>
      </p:sp>
      <p:sp>
        <p:nvSpPr>
          <p:cNvPr id="3" name="コンテンツ プレースホルダー 2">
            <a:extLst>
              <a:ext uri="{FF2B5EF4-FFF2-40B4-BE49-F238E27FC236}">
                <a16:creationId xmlns:a16="http://schemas.microsoft.com/office/drawing/2014/main" id="{9912FF39-CA4F-4051-99C5-82D72C500DF8}"/>
              </a:ext>
            </a:extLst>
          </p:cNvPr>
          <p:cNvSpPr>
            <a:spLocks noGrp="1"/>
          </p:cNvSpPr>
          <p:nvPr>
            <p:ph idx="1"/>
          </p:nvPr>
        </p:nvSpPr>
        <p:spPr>
          <a:xfrm>
            <a:off x="838200" y="1155032"/>
            <a:ext cx="10515600" cy="5165557"/>
          </a:xfrm>
        </p:spPr>
        <p:txBody>
          <a:bodyPr/>
          <a:lstStyle/>
          <a:p>
            <a:r>
              <a:rPr kumimoji="1" lang="ja-JP" altLang="en-US" sz="2400" dirty="0">
                <a:latin typeface="UD Digi Kyokasho NK-B" panose="02020700000000000000" pitchFamily="18" charset="-128"/>
                <a:ea typeface="UD Digi Kyokasho NK-B" panose="02020700000000000000" pitchFamily="18" charset="-128"/>
              </a:rPr>
              <a:t>ワークシート</a:t>
            </a:r>
            <a:r>
              <a:rPr kumimoji="1" lang="en-US" altLang="ja-JP" sz="2400" dirty="0">
                <a:latin typeface="UD Digi Kyokasho NK-B" panose="02020700000000000000" pitchFamily="18" charset="-128"/>
                <a:ea typeface="UD Digi Kyokasho NK-B" panose="02020700000000000000" pitchFamily="18" charset="-128"/>
              </a:rPr>
              <a:t>9</a:t>
            </a:r>
            <a:r>
              <a:rPr kumimoji="1" lang="ja-JP" altLang="en-US" sz="2400" dirty="0">
                <a:latin typeface="UD Digi Kyokasho NK-B" panose="02020700000000000000" pitchFamily="18" charset="-128"/>
                <a:ea typeface="UD Digi Kyokasho NK-B" panose="02020700000000000000" pitchFamily="18" charset="-128"/>
              </a:rPr>
              <a:t>ページ</a:t>
            </a:r>
            <a:r>
              <a:rPr kumimoji="1" lang="en-US" altLang="ja-JP" sz="2400" dirty="0">
                <a:latin typeface="UD Digi Kyokasho NK-B" panose="02020700000000000000" pitchFamily="18" charset="-128"/>
                <a:ea typeface="UD Digi Kyokasho NK-B" panose="02020700000000000000" pitchFamily="18" charset="-128"/>
              </a:rPr>
              <a:t>【</a:t>
            </a:r>
            <a:r>
              <a:rPr kumimoji="1" lang="ja-JP" altLang="en-US" sz="2400" dirty="0">
                <a:latin typeface="UD Digi Kyokasho NK-B" panose="02020700000000000000" pitchFamily="18" charset="-128"/>
                <a:ea typeface="UD Digi Kyokasho NK-B" panose="02020700000000000000" pitchFamily="18" charset="-128"/>
              </a:rPr>
              <a:t>データを読み取ろう</a:t>
            </a:r>
            <a:r>
              <a:rPr kumimoji="1" lang="en-US" altLang="ja-JP" sz="2400" dirty="0">
                <a:latin typeface="UD Digi Kyokasho NK-B" panose="02020700000000000000" pitchFamily="18" charset="-128"/>
                <a:ea typeface="UD Digi Kyokasho NK-B" panose="02020700000000000000" pitchFamily="18" charset="-128"/>
              </a:rPr>
              <a:t>】</a:t>
            </a:r>
            <a:r>
              <a:rPr kumimoji="1" lang="ja-JP" altLang="en-US" sz="2400" dirty="0">
                <a:latin typeface="UD Digi Kyokasho NK-B" panose="02020700000000000000" pitchFamily="18" charset="-128"/>
                <a:ea typeface="UD Digi Kyokasho NK-B" panose="02020700000000000000" pitchFamily="18" charset="-128"/>
              </a:rPr>
              <a:t>の表を読み取り、空欄を埋めましょう。</a:t>
            </a:r>
            <a:r>
              <a:rPr kumimoji="1" lang="ja-JP" altLang="en-US" sz="1600" dirty="0">
                <a:latin typeface="UD Digi Kyokasho NK-B" panose="02020700000000000000" pitchFamily="18" charset="-128"/>
                <a:ea typeface="UD Digi Kyokasho NK-B" panose="02020700000000000000" pitchFamily="18" charset="-128"/>
              </a:rPr>
              <a:t>第</a:t>
            </a:r>
            <a:r>
              <a:rPr kumimoji="1" lang="en-US" altLang="ja-JP" sz="1600" dirty="0">
                <a:latin typeface="UD Digi Kyokasho NK-B" panose="02020700000000000000" pitchFamily="18" charset="-128"/>
                <a:ea typeface="UD Digi Kyokasho NK-B" panose="02020700000000000000" pitchFamily="18" charset="-128"/>
              </a:rPr>
              <a:t>15</a:t>
            </a:r>
            <a:r>
              <a:rPr kumimoji="1" lang="ja-JP" altLang="en-US" sz="1600" dirty="0">
                <a:latin typeface="UD Digi Kyokasho NK-B" panose="02020700000000000000" pitchFamily="18" charset="-128"/>
                <a:ea typeface="UD Digi Kyokasho NK-B" panose="02020700000000000000" pitchFamily="18" charset="-128"/>
              </a:rPr>
              <a:t>回出生動向調査より</a:t>
            </a:r>
            <a:r>
              <a:rPr kumimoji="1" lang="en-US" altLang="ja-JP" sz="1600" dirty="0">
                <a:latin typeface="UD Digi Kyokasho NK-B" panose="02020700000000000000" pitchFamily="18" charset="-128"/>
                <a:ea typeface="UD Digi Kyokasho NK-B" panose="02020700000000000000" pitchFamily="18" charset="-128"/>
              </a:rPr>
              <a:t>(2015</a:t>
            </a:r>
            <a:r>
              <a:rPr kumimoji="1" lang="ja-JP" altLang="en-US" sz="1600" dirty="0">
                <a:latin typeface="UD Digi Kyokasho NK-B" panose="02020700000000000000" pitchFamily="18" charset="-128"/>
                <a:ea typeface="UD Digi Kyokasho NK-B" panose="02020700000000000000" pitchFamily="18" charset="-128"/>
              </a:rPr>
              <a:t>年</a:t>
            </a:r>
            <a:r>
              <a:rPr kumimoji="1" lang="en-US" altLang="ja-JP" sz="1600" dirty="0">
                <a:latin typeface="UD Digi Kyokasho NK-B" panose="02020700000000000000" pitchFamily="18" charset="-128"/>
                <a:ea typeface="UD Digi Kyokasho NK-B" panose="02020700000000000000" pitchFamily="18" charset="-128"/>
              </a:rPr>
              <a:t>)</a:t>
            </a:r>
            <a:r>
              <a:rPr kumimoji="1" lang="ja-JP" altLang="en-US" sz="1600" dirty="0">
                <a:latin typeface="UD Digi Kyokasho NK-B" panose="02020700000000000000" pitchFamily="18" charset="-128"/>
                <a:ea typeface="UD Digi Kyokasho NK-B" panose="02020700000000000000" pitchFamily="18" charset="-128"/>
              </a:rPr>
              <a:t>　子どもの有無・妻の年齢別にみた、不妊についての心配と治療経験</a:t>
            </a:r>
            <a:endParaRPr kumimoji="1" lang="en-US" altLang="ja-JP" sz="1800" dirty="0">
              <a:latin typeface="UD Digi Kyokasho NK-B" panose="02020700000000000000" pitchFamily="18" charset="-128"/>
              <a:ea typeface="UD Digi Kyokasho NK-B" panose="02020700000000000000" pitchFamily="18" charset="-128"/>
            </a:endParaRPr>
          </a:p>
          <a:p>
            <a:endParaRPr kumimoji="1" lang="en-US" altLang="ja-JP" dirty="0">
              <a:latin typeface="UD Digi Kyokasho NK-B" panose="02020700000000000000" pitchFamily="18" charset="-128"/>
              <a:ea typeface="UD Digi Kyokasho NK-B" panose="02020700000000000000" pitchFamily="18" charset="-128"/>
            </a:endParaRPr>
          </a:p>
          <a:p>
            <a:endParaRPr lang="en-US" altLang="ja-JP" dirty="0">
              <a:latin typeface="UD Digi Kyokasho NK-B" panose="02020700000000000000" pitchFamily="18" charset="-128"/>
              <a:ea typeface="UD Digi Kyokasho NK-B" panose="02020700000000000000" pitchFamily="18" charset="-128"/>
            </a:endParaRPr>
          </a:p>
          <a:p>
            <a:endParaRPr kumimoji="1" lang="en-US" altLang="ja-JP" dirty="0">
              <a:latin typeface="UD Digi Kyokasho NK-B" panose="02020700000000000000" pitchFamily="18" charset="-128"/>
              <a:ea typeface="UD Digi Kyokasho NK-B" panose="02020700000000000000" pitchFamily="18" charset="-128"/>
            </a:endParaRPr>
          </a:p>
          <a:p>
            <a:endParaRPr lang="en-US" altLang="ja-JP" dirty="0">
              <a:latin typeface="UD Digi Kyokasho NK-B" panose="02020700000000000000" pitchFamily="18" charset="-128"/>
              <a:ea typeface="UD Digi Kyokasho NK-B" panose="02020700000000000000" pitchFamily="18" charset="-128"/>
            </a:endParaRPr>
          </a:p>
          <a:p>
            <a:endParaRPr kumimoji="1" lang="en-US" altLang="ja-JP" dirty="0">
              <a:latin typeface="UD Digi Kyokasho NK-B" panose="02020700000000000000" pitchFamily="18" charset="-128"/>
              <a:ea typeface="UD Digi Kyokasho NK-B" panose="02020700000000000000" pitchFamily="18" charset="-128"/>
            </a:endParaRPr>
          </a:p>
          <a:p>
            <a:pPr marL="0" indent="0">
              <a:buNone/>
            </a:pPr>
            <a:endParaRPr kumimoji="1" lang="en-US" altLang="ja-JP" dirty="0">
              <a:latin typeface="UD Digi Kyokasho NK-B" panose="02020700000000000000" pitchFamily="18" charset="-128"/>
              <a:ea typeface="UD Digi Kyokasho NK-B" panose="02020700000000000000" pitchFamily="18" charset="-128"/>
            </a:endParaRPr>
          </a:p>
          <a:p>
            <a:endParaRPr kumimoji="1" lang="ja-JP" altLang="en-US" dirty="0">
              <a:latin typeface="UD Digi Kyokasho NK-B" panose="02020700000000000000" pitchFamily="18" charset="-128"/>
              <a:ea typeface="UD Digi Kyokasho NK-B" panose="02020700000000000000" pitchFamily="18" charset="-128"/>
            </a:endParaRPr>
          </a:p>
        </p:txBody>
      </p:sp>
      <p:pic>
        <p:nvPicPr>
          <p:cNvPr id="4" name="Picture 2">
            <a:extLst>
              <a:ext uri="{FF2B5EF4-FFF2-40B4-BE49-F238E27FC236}">
                <a16:creationId xmlns:a16="http://schemas.microsoft.com/office/drawing/2014/main" id="{0906DF70-14E9-4531-802C-5A9E56AC61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73078" y="1900989"/>
            <a:ext cx="9845844" cy="4419600"/>
          </a:xfrm>
          <a:prstGeom prst="rect">
            <a:avLst/>
          </a:prstGeom>
          <a:noFill/>
        </p:spPr>
      </p:pic>
      <p:sp>
        <p:nvSpPr>
          <p:cNvPr id="5" name="楕円 4">
            <a:extLst>
              <a:ext uri="{FF2B5EF4-FFF2-40B4-BE49-F238E27FC236}">
                <a16:creationId xmlns:a16="http://schemas.microsoft.com/office/drawing/2014/main" id="{E669C26C-98D2-404F-BCC9-C5D485E4DC68}"/>
              </a:ext>
            </a:extLst>
          </p:cNvPr>
          <p:cNvSpPr/>
          <p:nvPr/>
        </p:nvSpPr>
        <p:spPr>
          <a:xfrm>
            <a:off x="5548117" y="3676610"/>
            <a:ext cx="547883" cy="250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6E781113-E6FD-4BD8-A996-4111B25D2379}"/>
              </a:ext>
            </a:extLst>
          </p:cNvPr>
          <p:cNvSpPr/>
          <p:nvPr/>
        </p:nvSpPr>
        <p:spPr>
          <a:xfrm>
            <a:off x="5548116" y="5577599"/>
            <a:ext cx="547883" cy="250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12D05B13-7EA1-4E61-9C8F-B5A680C9622B}"/>
              </a:ext>
            </a:extLst>
          </p:cNvPr>
          <p:cNvSpPr/>
          <p:nvPr/>
        </p:nvSpPr>
        <p:spPr>
          <a:xfrm>
            <a:off x="8009577" y="3676610"/>
            <a:ext cx="547883" cy="250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EB5DC6B-86CE-4347-8B5B-D2FC96F3883A}"/>
              </a:ext>
            </a:extLst>
          </p:cNvPr>
          <p:cNvSpPr/>
          <p:nvPr/>
        </p:nvSpPr>
        <p:spPr>
          <a:xfrm>
            <a:off x="2614418" y="2373549"/>
            <a:ext cx="2598821" cy="1637279"/>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Digi Kyokasho NK-B" panose="02020700000000000000" pitchFamily="18" charset="-128"/>
                <a:ea typeface="UD Digi Kyokasho NK-B" panose="02020700000000000000" pitchFamily="18" charset="-128"/>
              </a:rPr>
              <a:t>不妊を心配したことがある夫婦の割合は</a:t>
            </a:r>
            <a:endParaRPr kumimoji="1" lang="en-US" altLang="ja-JP" dirty="0">
              <a:solidFill>
                <a:schemeClr val="tx1"/>
              </a:solidFill>
              <a:latin typeface="UD Digi Kyokasho NK-B" panose="02020700000000000000" pitchFamily="18" charset="-128"/>
              <a:ea typeface="UD Digi Kyokasho NK-B" panose="02020700000000000000" pitchFamily="18" charset="-128"/>
            </a:endParaRPr>
          </a:p>
          <a:p>
            <a:pPr algn="ctr"/>
            <a:r>
              <a:rPr kumimoji="1" lang="ja-JP" altLang="en-US" dirty="0">
                <a:solidFill>
                  <a:schemeClr val="tx1"/>
                </a:solidFill>
                <a:latin typeface="UD Digi Kyokasho NK-B" panose="02020700000000000000" pitchFamily="18" charset="-128"/>
                <a:ea typeface="UD Digi Kyokasho NK-B" panose="02020700000000000000" pitchFamily="18" charset="-128"/>
              </a:rPr>
              <a:t>⑦</a:t>
            </a:r>
            <a:r>
              <a:rPr kumimoji="1" lang="en-US" altLang="ja-JP" dirty="0">
                <a:solidFill>
                  <a:srgbClr val="FF0000"/>
                </a:solidFill>
                <a:latin typeface="UD Digi Kyokasho NK-B" panose="02020700000000000000" pitchFamily="18" charset="-128"/>
                <a:ea typeface="UD Digi Kyokasho NK-B" panose="02020700000000000000" pitchFamily="18" charset="-128"/>
              </a:rPr>
              <a:t>35</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r>
              <a:rPr kumimoji="1" lang="en-US" altLang="ja-JP" dirty="0">
                <a:solidFill>
                  <a:srgbClr val="FF0000"/>
                </a:solidFill>
                <a:latin typeface="UD Digi Kyokasho NK-B" panose="02020700000000000000" pitchFamily="18" charset="-128"/>
                <a:ea typeface="UD Digi Kyokasho NK-B" panose="02020700000000000000" pitchFamily="18" charset="-128"/>
              </a:rPr>
              <a:t>0</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pPr algn="ctr"/>
            <a:r>
              <a:rPr kumimoji="1" lang="ja-JP" altLang="en-US" dirty="0">
                <a:solidFill>
                  <a:srgbClr val="FF0000"/>
                </a:solidFill>
                <a:latin typeface="UD Digi Kyokasho NK-B" panose="02020700000000000000" pitchFamily="18" charset="-128"/>
                <a:ea typeface="UD Digi Kyokasho NK-B" panose="02020700000000000000" pitchFamily="18" charset="-128"/>
              </a:rPr>
              <a:t>→全体の</a:t>
            </a:r>
            <a:r>
              <a:rPr kumimoji="1" lang="en-US" altLang="ja-JP" dirty="0">
                <a:solidFill>
                  <a:srgbClr val="FF0000"/>
                </a:solidFill>
                <a:latin typeface="UD Digi Kyokasho NK-B" panose="02020700000000000000" pitchFamily="18" charset="-128"/>
                <a:ea typeface="UD Digi Kyokasho NK-B" panose="02020700000000000000" pitchFamily="18" charset="-128"/>
              </a:rPr>
              <a:t>3</a:t>
            </a:r>
            <a:r>
              <a:rPr kumimoji="1" lang="ja-JP" altLang="en-US" dirty="0">
                <a:solidFill>
                  <a:srgbClr val="FF0000"/>
                </a:solidFill>
                <a:latin typeface="UD Digi Kyokasho NK-B" panose="02020700000000000000" pitchFamily="18" charset="-128"/>
                <a:ea typeface="UD Digi Kyokasho NK-B" panose="02020700000000000000" pitchFamily="18" charset="-128"/>
              </a:rPr>
              <a:t>分の</a:t>
            </a:r>
            <a:r>
              <a:rPr kumimoji="1" lang="en-US" altLang="ja-JP" dirty="0">
                <a:solidFill>
                  <a:srgbClr val="FF0000"/>
                </a:solidFill>
                <a:latin typeface="UD Digi Kyokasho NK-B" panose="02020700000000000000" pitchFamily="18" charset="-128"/>
                <a:ea typeface="UD Digi Kyokasho NK-B" panose="02020700000000000000" pitchFamily="18" charset="-128"/>
              </a:rPr>
              <a:t>1</a:t>
            </a:r>
            <a:r>
              <a:rPr kumimoji="1" lang="ja-JP" altLang="en-US" dirty="0">
                <a:solidFill>
                  <a:srgbClr val="FF0000"/>
                </a:solidFill>
                <a:latin typeface="UD Digi Kyokasho NK-B" panose="02020700000000000000" pitchFamily="18" charset="-128"/>
                <a:ea typeface="UD Digi Kyokasho NK-B" panose="02020700000000000000" pitchFamily="18" charset="-128"/>
              </a:rPr>
              <a:t>以上である！</a:t>
            </a:r>
          </a:p>
        </p:txBody>
      </p:sp>
      <p:sp>
        <p:nvSpPr>
          <p:cNvPr id="9" name="正方形/長方形 8">
            <a:extLst>
              <a:ext uri="{FF2B5EF4-FFF2-40B4-BE49-F238E27FC236}">
                <a16:creationId xmlns:a16="http://schemas.microsoft.com/office/drawing/2014/main" id="{75750490-9C49-4610-A904-F71B8B762465}"/>
              </a:ext>
            </a:extLst>
          </p:cNvPr>
          <p:cNvSpPr/>
          <p:nvPr/>
        </p:nvSpPr>
        <p:spPr>
          <a:xfrm>
            <a:off x="2614417" y="4773735"/>
            <a:ext cx="2598821" cy="1346932"/>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Digi Kyokasho NK-B" panose="02020700000000000000" pitchFamily="18" charset="-128"/>
                <a:ea typeface="UD Digi Kyokasho NK-B" panose="02020700000000000000" pitchFamily="18" charset="-128"/>
              </a:rPr>
              <a:t>第</a:t>
            </a:r>
            <a:r>
              <a:rPr kumimoji="1" lang="en-US" altLang="ja-JP" dirty="0">
                <a:solidFill>
                  <a:schemeClr val="tx1"/>
                </a:solidFill>
                <a:latin typeface="UD Digi Kyokasho NK-B" panose="02020700000000000000" pitchFamily="18" charset="-128"/>
                <a:ea typeface="UD Digi Kyokasho NK-B" panose="02020700000000000000" pitchFamily="18" charset="-128"/>
              </a:rPr>
              <a:t>14</a:t>
            </a:r>
            <a:r>
              <a:rPr kumimoji="1" lang="ja-JP" altLang="en-US" dirty="0">
                <a:solidFill>
                  <a:schemeClr val="tx1"/>
                </a:solidFill>
                <a:latin typeface="UD Digi Kyokasho NK-B" panose="02020700000000000000" pitchFamily="18" charset="-128"/>
                <a:ea typeface="UD Digi Kyokasho NK-B" panose="02020700000000000000" pitchFamily="18" charset="-128"/>
              </a:rPr>
              <a:t>回調査</a:t>
            </a:r>
            <a:r>
              <a:rPr kumimoji="1" lang="en-US" altLang="ja-JP" dirty="0">
                <a:solidFill>
                  <a:schemeClr val="tx1"/>
                </a:solidFill>
                <a:latin typeface="UD Digi Kyokasho NK-B" panose="02020700000000000000" pitchFamily="18" charset="-128"/>
                <a:ea typeface="UD Digi Kyokasho NK-B" panose="02020700000000000000" pitchFamily="18" charset="-128"/>
              </a:rPr>
              <a:t>(2010</a:t>
            </a:r>
            <a:r>
              <a:rPr kumimoji="1" lang="ja-JP" altLang="en-US" dirty="0">
                <a:solidFill>
                  <a:schemeClr val="tx1"/>
                </a:solidFill>
                <a:latin typeface="UD Digi Kyokasho NK-B" panose="02020700000000000000" pitchFamily="18" charset="-128"/>
                <a:ea typeface="UD Digi Kyokasho NK-B" panose="02020700000000000000" pitchFamily="18" charset="-128"/>
              </a:rPr>
              <a:t>年実施</a:t>
            </a:r>
            <a:r>
              <a:rPr kumimoji="1" lang="en-US" altLang="ja-JP" dirty="0">
                <a:solidFill>
                  <a:schemeClr val="tx1"/>
                </a:solidFill>
                <a:latin typeface="UD Digi Kyokasho NK-B" panose="02020700000000000000" pitchFamily="18" charset="-128"/>
                <a:ea typeface="UD Digi Kyokasho NK-B" panose="02020700000000000000" pitchFamily="18" charset="-128"/>
              </a:rPr>
              <a:t>)</a:t>
            </a:r>
            <a:r>
              <a:rPr kumimoji="1" lang="ja-JP" altLang="en-US" dirty="0">
                <a:solidFill>
                  <a:schemeClr val="tx1"/>
                </a:solidFill>
                <a:latin typeface="UD Digi Kyokasho NK-B" panose="02020700000000000000" pitchFamily="18" charset="-128"/>
                <a:ea typeface="UD Digi Kyokasho NK-B" panose="02020700000000000000" pitchFamily="18" charset="-128"/>
              </a:rPr>
              <a:t>の時は⑧</a:t>
            </a:r>
            <a:r>
              <a:rPr kumimoji="1" lang="en-US" altLang="ja-JP" dirty="0">
                <a:solidFill>
                  <a:srgbClr val="FF0000"/>
                </a:solidFill>
                <a:latin typeface="UD Digi Kyokasho NK-B" panose="02020700000000000000" pitchFamily="18" charset="-128"/>
                <a:ea typeface="UD Digi Kyokasho NK-B" panose="02020700000000000000" pitchFamily="18" charset="-128"/>
              </a:rPr>
              <a:t>31.1</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r>
              <a:rPr kumimoji="1" lang="ja-JP" altLang="en-US" dirty="0">
                <a:solidFill>
                  <a:schemeClr val="tx1"/>
                </a:solidFill>
                <a:latin typeface="UD Digi Kyokasho NK-B" panose="02020700000000000000" pitchFamily="18" charset="-128"/>
                <a:ea typeface="UD Digi Kyokasho NK-B" panose="02020700000000000000" pitchFamily="18" charset="-128"/>
              </a:rPr>
              <a:t>であり、</a:t>
            </a:r>
            <a:r>
              <a:rPr kumimoji="1" lang="en-US" altLang="ja-JP" dirty="0">
                <a:solidFill>
                  <a:schemeClr val="tx1"/>
                </a:solidFill>
                <a:latin typeface="UD Digi Kyokasho NK-B" panose="02020700000000000000" pitchFamily="18" charset="-128"/>
                <a:ea typeface="UD Digi Kyokasho NK-B" panose="02020700000000000000" pitchFamily="18" charset="-128"/>
              </a:rPr>
              <a:t>5</a:t>
            </a:r>
            <a:r>
              <a:rPr kumimoji="1" lang="ja-JP" altLang="en-US" dirty="0">
                <a:solidFill>
                  <a:schemeClr val="tx1"/>
                </a:solidFill>
                <a:latin typeface="UD Digi Kyokasho NK-B" panose="02020700000000000000" pitchFamily="18" charset="-128"/>
                <a:ea typeface="UD Digi Kyokasho NK-B" panose="02020700000000000000" pitchFamily="18" charset="-128"/>
              </a:rPr>
              <a:t>年間で⑨</a:t>
            </a:r>
            <a:r>
              <a:rPr kumimoji="1" lang="ja-JP" altLang="en-US" dirty="0">
                <a:solidFill>
                  <a:srgbClr val="FF0000"/>
                </a:solidFill>
                <a:latin typeface="UD Digi Kyokasho NK-B" panose="02020700000000000000" pitchFamily="18" charset="-128"/>
                <a:ea typeface="UD Digi Kyokasho NK-B" panose="02020700000000000000" pitchFamily="18" charset="-128"/>
              </a:rPr>
              <a:t>約</a:t>
            </a:r>
            <a:r>
              <a:rPr kumimoji="1" lang="en-US" altLang="ja-JP" dirty="0">
                <a:solidFill>
                  <a:srgbClr val="FF0000"/>
                </a:solidFill>
                <a:latin typeface="UD Digi Kyokasho NK-B" panose="02020700000000000000" pitchFamily="18" charset="-128"/>
                <a:ea typeface="UD Digi Kyokasho NK-B" panose="02020700000000000000" pitchFamily="18" charset="-128"/>
              </a:rPr>
              <a:t>4</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r>
              <a:rPr kumimoji="1" lang="ja-JP" altLang="en-US" dirty="0">
                <a:solidFill>
                  <a:schemeClr val="tx1"/>
                </a:solidFill>
                <a:latin typeface="UD Digi Kyokasho NK-B" panose="02020700000000000000" pitchFamily="18" charset="-128"/>
                <a:ea typeface="UD Digi Kyokasho NK-B" panose="02020700000000000000" pitchFamily="18" charset="-128"/>
              </a:rPr>
              <a:t>増加している。</a:t>
            </a:r>
          </a:p>
        </p:txBody>
      </p:sp>
      <p:sp>
        <p:nvSpPr>
          <p:cNvPr id="10" name="正方形/長方形 9">
            <a:extLst>
              <a:ext uri="{FF2B5EF4-FFF2-40B4-BE49-F238E27FC236}">
                <a16:creationId xmlns:a16="http://schemas.microsoft.com/office/drawing/2014/main" id="{6A3882B8-F0E4-49D1-AEC3-7523D7FB5001}"/>
              </a:ext>
            </a:extLst>
          </p:cNvPr>
          <p:cNvSpPr/>
          <p:nvPr/>
        </p:nvSpPr>
        <p:spPr>
          <a:xfrm>
            <a:off x="8754979" y="2884122"/>
            <a:ext cx="2598821" cy="1346932"/>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Digi Kyokasho NK-B" panose="02020700000000000000" pitchFamily="18" charset="-128"/>
                <a:ea typeface="UD Digi Kyokasho NK-B" panose="02020700000000000000" pitchFamily="18" charset="-128"/>
              </a:rPr>
              <a:t>実際に不妊治療や検査を受けたことのある夫婦の割合は、全体の</a:t>
            </a:r>
            <a:endParaRPr kumimoji="1" lang="en-US" altLang="ja-JP" dirty="0">
              <a:solidFill>
                <a:schemeClr val="tx1"/>
              </a:solidFill>
              <a:latin typeface="UD Digi Kyokasho NK-B" panose="02020700000000000000" pitchFamily="18" charset="-128"/>
              <a:ea typeface="UD Digi Kyokasho NK-B" panose="02020700000000000000" pitchFamily="18" charset="-128"/>
            </a:endParaRPr>
          </a:p>
          <a:p>
            <a:pPr algn="ctr"/>
            <a:r>
              <a:rPr kumimoji="1" lang="ja-JP" altLang="en-US" dirty="0">
                <a:solidFill>
                  <a:schemeClr val="tx1"/>
                </a:solidFill>
                <a:latin typeface="UD Digi Kyokasho NK-B" panose="02020700000000000000" pitchFamily="18" charset="-128"/>
                <a:ea typeface="UD Digi Kyokasho NK-B" panose="02020700000000000000" pitchFamily="18" charset="-128"/>
              </a:rPr>
              <a:t>⑩</a:t>
            </a:r>
            <a:r>
              <a:rPr kumimoji="1" lang="en-US" altLang="ja-JP" dirty="0">
                <a:solidFill>
                  <a:srgbClr val="FF0000"/>
                </a:solidFill>
                <a:latin typeface="UD Digi Kyokasho NK-B" panose="02020700000000000000" pitchFamily="18" charset="-128"/>
                <a:ea typeface="UD Digi Kyokasho NK-B" panose="02020700000000000000" pitchFamily="18" charset="-128"/>
              </a:rPr>
              <a:t>18.2</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r>
              <a:rPr kumimoji="1" lang="ja-JP" altLang="en-US" dirty="0">
                <a:solidFill>
                  <a:schemeClr val="tx1"/>
                </a:solidFill>
                <a:latin typeface="UD Digi Kyokasho NK-B" panose="02020700000000000000" pitchFamily="18" charset="-128"/>
                <a:ea typeface="UD Digi Kyokasho NK-B" panose="02020700000000000000" pitchFamily="18" charset="-128"/>
              </a:rPr>
              <a:t>である。</a:t>
            </a:r>
          </a:p>
        </p:txBody>
      </p:sp>
      <p:pic>
        <p:nvPicPr>
          <p:cNvPr id="12" name="録音したサウンド">
            <a:hlinkClick r:id="" action="ppaction://media"/>
            <a:extLst>
              <a:ext uri="{FF2B5EF4-FFF2-40B4-BE49-F238E27FC236}">
                <a16:creationId xmlns:a16="http://schemas.microsoft.com/office/drawing/2014/main" id="{0C1E0B15-777D-4E6B-A1F9-FF671F2FFC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5899" y="6252410"/>
            <a:ext cx="406400" cy="406400"/>
          </a:xfrm>
          <a:prstGeom prst="rect">
            <a:avLst/>
          </a:prstGeom>
        </p:spPr>
      </p:pic>
    </p:spTree>
    <p:extLst>
      <p:ext uri="{BB962C8B-B14F-4D97-AF65-F5344CB8AC3E}">
        <p14:creationId xmlns:p14="http://schemas.microsoft.com/office/powerpoint/2010/main" val="22935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xit" presetSubtype="0" fill="hold" grpId="1" nodeType="clickEffect">
                                  <p:stCondLst>
                                    <p:cond delay="0"/>
                                  </p:stCondLst>
                                  <p:childTnLst>
                                    <p:animEffect transition="out" filter="wedg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xit" presetSubtype="0" fill="hold" grpId="1" nodeType="clickEffect">
                                  <p:stCondLst>
                                    <p:cond delay="0"/>
                                  </p:stCondLst>
                                  <p:childTnLst>
                                    <p:animEffect transition="out" filter="wedge">
                                      <p:cBhvr>
                                        <p:cTn id="35" dur="2000"/>
                                        <p:tgtEl>
                                          <p:spTgt spid="9"/>
                                        </p:tgtEl>
                                      </p:cBhvr>
                                    </p:animEffect>
                                    <p:set>
                                      <p:cBhvr>
                                        <p:cTn id="36" dur="1" fill="hold">
                                          <p:stCondLst>
                                            <p:cond delay="1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0" presetClass="exit" presetSubtype="0" fill="hold" grpId="1" nodeType="clickEffect">
                                  <p:stCondLst>
                                    <p:cond delay="0"/>
                                  </p:stCondLst>
                                  <p:childTnLst>
                                    <p:animEffect transition="out" filter="wedge">
                                      <p:cBhvr>
                                        <p:cTn id="52" dur="2000"/>
                                        <p:tgtEl>
                                          <p:spTgt spid="10"/>
                                        </p:tgtEl>
                                      </p:cBhvr>
                                    </p:animEffect>
                                    <p:set>
                                      <p:cBhvr>
                                        <p:cTn id="53" dur="1" fill="hold">
                                          <p:stCondLst>
                                            <p:cond delay="19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607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2"/>
                </p:tgtEl>
              </p:cMediaNode>
            </p:audio>
          </p:childTnLst>
        </p:cTn>
      </p:par>
    </p:tnLst>
    <p:bldLst>
      <p:bldP spid="5" grpId="0" animBg="1"/>
      <p:bldP spid="6" grpId="0" animBg="1"/>
      <p:bldP spid="7" grpId="0" animBg="1"/>
      <p:bldP spid="8" grpId="0" animBg="1"/>
      <p:bldP spid="8" grpId="1"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5516FA-6BF9-4A88-9C4A-41E4A70F0101}"/>
              </a:ext>
            </a:extLst>
          </p:cNvPr>
          <p:cNvSpPr>
            <a:spLocks noGrp="1"/>
          </p:cNvSpPr>
          <p:nvPr>
            <p:ph type="title"/>
          </p:nvPr>
        </p:nvSpPr>
        <p:spPr/>
        <p:txBody>
          <a:bodyPr/>
          <a:lstStyle/>
          <a:p>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年齢別に見た妊娠しやすさ</a:t>
            </a:r>
            <a:r>
              <a:rPr kumimoji="1" lang="en-US" altLang="ja-JP" dirty="0">
                <a:latin typeface="UD Digi Kyokasho NK-B" panose="02020700000000000000" pitchFamily="18" charset="-128"/>
                <a:ea typeface="UD Digi Kyokasho NK-B" panose="02020700000000000000" pitchFamily="18" charset="-128"/>
              </a:rPr>
              <a:t>】</a:t>
            </a:r>
            <a:endParaRPr kumimoji="1" lang="ja-JP" altLang="en-US" dirty="0">
              <a:latin typeface="UD Digi Kyokasho NK-B" panose="02020700000000000000" pitchFamily="18" charset="-128"/>
              <a:ea typeface="UD Digi Kyokasho NK-B" panose="02020700000000000000" pitchFamily="18" charset="-128"/>
            </a:endParaRPr>
          </a:p>
        </p:txBody>
      </p:sp>
      <p:sp>
        <p:nvSpPr>
          <p:cNvPr id="3" name="コンテンツ プレースホルダー 2">
            <a:extLst>
              <a:ext uri="{FF2B5EF4-FFF2-40B4-BE49-F238E27FC236}">
                <a16:creationId xmlns:a16="http://schemas.microsoft.com/office/drawing/2014/main" id="{BB0FB627-1936-4278-82D9-7BE319DC47D4}"/>
              </a:ext>
            </a:extLst>
          </p:cNvPr>
          <p:cNvSpPr>
            <a:spLocks noGrp="1"/>
          </p:cNvSpPr>
          <p:nvPr>
            <p:ph idx="1"/>
          </p:nvPr>
        </p:nvSpPr>
        <p:spPr/>
        <p:txBody>
          <a:bodyPr/>
          <a:lstStyle/>
          <a:p>
            <a:r>
              <a:rPr kumimoji="1" lang="ja-JP" altLang="en-US" dirty="0">
                <a:latin typeface="UD Digi Kyokasho NK-B" panose="02020700000000000000" pitchFamily="18" charset="-128"/>
                <a:ea typeface="UD Digi Kyokasho NK-B" panose="02020700000000000000" pitchFamily="18" charset="-128"/>
              </a:rPr>
              <a:t>　　　　　　　　　　　　　　　　　　　　　　　　　　　　　　　　　・</a:t>
            </a:r>
            <a:r>
              <a:rPr kumimoji="1" lang="en-US" altLang="ja-JP" dirty="0">
                <a:latin typeface="UD Digi Kyokasho NK-B" panose="02020700000000000000" pitchFamily="18" charset="-128"/>
                <a:ea typeface="UD Digi Kyokasho NK-B" panose="02020700000000000000" pitchFamily="18" charset="-128"/>
              </a:rPr>
              <a:t>19-26</a:t>
            </a:r>
            <a:r>
              <a:rPr kumimoji="1" lang="ja-JP" altLang="en-US" dirty="0">
                <a:latin typeface="UD Digi Kyokasho NK-B" panose="02020700000000000000" pitchFamily="18" charset="-128"/>
                <a:ea typeface="UD Digi Kyokasho NK-B" panose="02020700000000000000" pitchFamily="18" charset="-128"/>
              </a:rPr>
              <a:t>歳：⑪</a:t>
            </a:r>
            <a:r>
              <a:rPr kumimoji="1" lang="ja-JP" altLang="en-US" dirty="0">
                <a:solidFill>
                  <a:srgbClr val="FF0000"/>
                </a:solidFill>
                <a:latin typeface="UD Digi Kyokasho NK-B" panose="02020700000000000000" pitchFamily="18" charset="-128"/>
                <a:ea typeface="UD Digi Kyokasho NK-B" panose="02020700000000000000" pitchFamily="18" charset="-128"/>
              </a:rPr>
              <a:t>約</a:t>
            </a:r>
            <a:r>
              <a:rPr kumimoji="1" lang="en-US" altLang="ja-JP" dirty="0">
                <a:solidFill>
                  <a:srgbClr val="FF0000"/>
                </a:solidFill>
                <a:latin typeface="UD Digi Kyokasho NK-B" panose="02020700000000000000" pitchFamily="18" charset="-128"/>
                <a:ea typeface="UD Digi Kyokasho NK-B" panose="02020700000000000000" pitchFamily="18" charset="-128"/>
              </a:rPr>
              <a:t>50</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r>
              <a:rPr kumimoji="1" lang="ja-JP" altLang="en-US" dirty="0">
                <a:latin typeface="UD Digi Kyokasho NK-B" panose="02020700000000000000" pitchFamily="18" charset="-128"/>
                <a:ea typeface="UD Digi Kyokasho NK-B" panose="02020700000000000000" pitchFamily="18" charset="-128"/>
              </a:rPr>
              <a:t>　　　　　　　　　　　　　　　　　　　　　　　　　　　　　　　　　・</a:t>
            </a:r>
            <a:r>
              <a:rPr kumimoji="1" lang="en-US" altLang="ja-JP" dirty="0">
                <a:latin typeface="UD Digi Kyokasho NK-B" panose="02020700000000000000" pitchFamily="18" charset="-128"/>
                <a:ea typeface="UD Digi Kyokasho NK-B" panose="02020700000000000000" pitchFamily="18" charset="-128"/>
              </a:rPr>
              <a:t>27-34</a:t>
            </a:r>
            <a:r>
              <a:rPr kumimoji="1" lang="ja-JP" altLang="en-US" dirty="0">
                <a:latin typeface="UD Digi Kyokasho NK-B" panose="02020700000000000000" pitchFamily="18" charset="-128"/>
                <a:ea typeface="UD Digi Kyokasho NK-B" panose="02020700000000000000" pitchFamily="18" charset="-128"/>
              </a:rPr>
              <a:t>歳：⑫</a:t>
            </a:r>
            <a:r>
              <a:rPr kumimoji="1" lang="ja-JP" altLang="en-US" dirty="0">
                <a:solidFill>
                  <a:srgbClr val="FF0000"/>
                </a:solidFill>
                <a:latin typeface="UD Digi Kyokasho NK-B" panose="02020700000000000000" pitchFamily="18" charset="-128"/>
                <a:ea typeface="UD Digi Kyokasho NK-B" panose="02020700000000000000" pitchFamily="18" charset="-128"/>
              </a:rPr>
              <a:t>約</a:t>
            </a:r>
            <a:r>
              <a:rPr kumimoji="1" lang="en-US" altLang="ja-JP" dirty="0">
                <a:solidFill>
                  <a:srgbClr val="FF0000"/>
                </a:solidFill>
                <a:latin typeface="UD Digi Kyokasho NK-B" panose="02020700000000000000" pitchFamily="18" charset="-128"/>
                <a:ea typeface="UD Digi Kyokasho NK-B" panose="02020700000000000000" pitchFamily="18" charset="-128"/>
              </a:rPr>
              <a:t>40</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r>
              <a:rPr kumimoji="1" lang="ja-JP" altLang="en-US" dirty="0">
                <a:latin typeface="UD Digi Kyokasho NK-B" panose="02020700000000000000" pitchFamily="18" charset="-128"/>
                <a:ea typeface="UD Digi Kyokasho NK-B" panose="02020700000000000000" pitchFamily="18" charset="-128"/>
              </a:rPr>
              <a:t>　　　　　　　　　　　　　　　　　　　　　　　　　　　　　　　　　・</a:t>
            </a:r>
            <a:r>
              <a:rPr kumimoji="1" lang="en-US" altLang="ja-JP" dirty="0">
                <a:latin typeface="UD Digi Kyokasho NK-B" panose="02020700000000000000" pitchFamily="18" charset="-128"/>
                <a:ea typeface="UD Digi Kyokasho NK-B" panose="02020700000000000000" pitchFamily="18" charset="-128"/>
              </a:rPr>
              <a:t>35-39</a:t>
            </a:r>
            <a:r>
              <a:rPr kumimoji="1" lang="ja-JP" altLang="en-US" dirty="0">
                <a:latin typeface="UD Digi Kyokasho NK-B" panose="02020700000000000000" pitchFamily="18" charset="-128"/>
                <a:ea typeface="UD Digi Kyokasho NK-B" panose="02020700000000000000" pitchFamily="18" charset="-128"/>
              </a:rPr>
              <a:t>歳：⑬</a:t>
            </a:r>
            <a:r>
              <a:rPr kumimoji="1" lang="ja-JP" altLang="en-US" dirty="0">
                <a:solidFill>
                  <a:srgbClr val="FF0000"/>
                </a:solidFill>
                <a:latin typeface="UD Digi Kyokasho NK-B" panose="02020700000000000000" pitchFamily="18" charset="-128"/>
                <a:ea typeface="UD Digi Kyokasho NK-B" panose="02020700000000000000" pitchFamily="18" charset="-128"/>
              </a:rPr>
              <a:t>約</a:t>
            </a:r>
            <a:r>
              <a:rPr kumimoji="1" lang="en-US" altLang="ja-JP" dirty="0">
                <a:solidFill>
                  <a:srgbClr val="FF0000"/>
                </a:solidFill>
                <a:latin typeface="UD Digi Kyokasho NK-B" panose="02020700000000000000" pitchFamily="18" charset="-128"/>
                <a:ea typeface="UD Digi Kyokasho NK-B" panose="02020700000000000000" pitchFamily="18" charset="-128"/>
              </a:rPr>
              <a:t>30</a:t>
            </a:r>
            <a:r>
              <a:rPr kumimoji="1" lang="ja-JP" altLang="en-US" dirty="0">
                <a:solidFill>
                  <a:srgbClr val="FF0000"/>
                </a:solidFill>
                <a:latin typeface="UD Digi Kyokasho NK-B" panose="02020700000000000000" pitchFamily="18" charset="-128"/>
                <a:ea typeface="UD Digi Kyokasho NK-B" panose="02020700000000000000" pitchFamily="18" charset="-128"/>
              </a:rPr>
              <a:t>％</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endParaRPr lang="en-US" altLang="ja-JP" dirty="0">
              <a:latin typeface="UD Digi Kyokasho NK-B" panose="02020700000000000000" pitchFamily="18" charset="-128"/>
              <a:ea typeface="UD Digi Kyokasho NK-B" panose="02020700000000000000" pitchFamily="18" charset="-128"/>
            </a:endParaRPr>
          </a:p>
          <a:p>
            <a:r>
              <a:rPr kumimoji="1" lang="ja-JP" altLang="en-US" dirty="0">
                <a:latin typeface="UD Digi Kyokasho NK-B" panose="02020700000000000000" pitchFamily="18" charset="-128"/>
                <a:ea typeface="UD Digi Kyokasho NK-B" panose="02020700000000000000" pitchFamily="18" charset="-128"/>
              </a:rPr>
              <a:t>　　　　　　　　　　　　　　　　　　　　　　　　　　　　　　　　　　　　　</a:t>
            </a:r>
          </a:p>
        </p:txBody>
      </p:sp>
      <p:pic>
        <p:nvPicPr>
          <p:cNvPr id="4" name="図 3" descr="妊娠">
            <a:extLst>
              <a:ext uri="{FF2B5EF4-FFF2-40B4-BE49-F238E27FC236}">
                <a16:creationId xmlns:a16="http://schemas.microsoft.com/office/drawing/2014/main" id="{CE275138-A672-4E00-A022-FF8A799B84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9484" y="1825625"/>
            <a:ext cx="6700253" cy="4530557"/>
          </a:xfrm>
          <a:prstGeom prst="rect">
            <a:avLst/>
          </a:prstGeom>
          <a:noFill/>
          <a:ln>
            <a:noFill/>
          </a:ln>
        </p:spPr>
      </p:pic>
      <p:sp>
        <p:nvSpPr>
          <p:cNvPr id="5" name="楕円 4">
            <a:extLst>
              <a:ext uri="{FF2B5EF4-FFF2-40B4-BE49-F238E27FC236}">
                <a16:creationId xmlns:a16="http://schemas.microsoft.com/office/drawing/2014/main" id="{F0C7ED51-4799-442B-8BF3-C42BD5A67264}"/>
              </a:ext>
            </a:extLst>
          </p:cNvPr>
          <p:cNvSpPr/>
          <p:nvPr/>
        </p:nvSpPr>
        <p:spPr>
          <a:xfrm>
            <a:off x="7894722" y="3518609"/>
            <a:ext cx="3834063" cy="2747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1"/>
                </a:solidFill>
                <a:latin typeface="UD Digi Kyokasho NK-B" panose="02020700000000000000" pitchFamily="18" charset="-128"/>
                <a:ea typeface="UD Digi Kyokasho NK-B" panose="02020700000000000000" pitchFamily="18" charset="-128"/>
              </a:rPr>
              <a:t>妊娠しやすさは</a:t>
            </a:r>
            <a:r>
              <a:rPr kumimoji="1" lang="en-US" altLang="ja-JP" sz="2800" dirty="0">
                <a:solidFill>
                  <a:schemeClr val="bg1"/>
                </a:solidFill>
                <a:latin typeface="UD Digi Kyokasho NK-B" panose="02020700000000000000" pitchFamily="18" charset="-128"/>
                <a:ea typeface="UD Digi Kyokasho NK-B" panose="02020700000000000000" pitchFamily="18" charset="-128"/>
              </a:rPr>
              <a:t>20</a:t>
            </a:r>
            <a:r>
              <a:rPr kumimoji="1" lang="ja-JP" altLang="en-US" sz="2800" dirty="0">
                <a:solidFill>
                  <a:schemeClr val="bg1"/>
                </a:solidFill>
                <a:latin typeface="UD Digi Kyokasho NK-B" panose="02020700000000000000" pitchFamily="18" charset="-128"/>
                <a:ea typeface="UD Digi Kyokasho NK-B" panose="02020700000000000000" pitchFamily="18" charset="-128"/>
              </a:rPr>
              <a:t>代後半から落ち始める！</a:t>
            </a:r>
          </a:p>
        </p:txBody>
      </p:sp>
      <p:pic>
        <p:nvPicPr>
          <p:cNvPr id="6" name="録音したサウンド">
            <a:hlinkClick r:id="" action="ppaction://media"/>
            <a:extLst>
              <a:ext uri="{FF2B5EF4-FFF2-40B4-BE49-F238E27FC236}">
                <a16:creationId xmlns:a16="http://schemas.microsoft.com/office/drawing/2014/main" id="{7B340106-4836-4E56-B7C5-BDC20A1586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5585" y="6356182"/>
            <a:ext cx="406400" cy="406400"/>
          </a:xfrm>
          <a:prstGeom prst="rect">
            <a:avLst/>
          </a:prstGeom>
        </p:spPr>
      </p:pic>
    </p:spTree>
    <p:extLst>
      <p:ext uri="{BB962C8B-B14F-4D97-AF65-F5344CB8AC3E}">
        <p14:creationId xmlns:p14="http://schemas.microsoft.com/office/powerpoint/2010/main" val="33162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4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33A4C-C016-4C88-ADCA-BBADB7A90D8F}"/>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○日本の現状は？</a:t>
            </a:r>
          </a:p>
        </p:txBody>
      </p:sp>
      <p:sp>
        <p:nvSpPr>
          <p:cNvPr id="3" name="コンテンツ プレースホルダー 2">
            <a:extLst>
              <a:ext uri="{FF2B5EF4-FFF2-40B4-BE49-F238E27FC236}">
                <a16:creationId xmlns:a16="http://schemas.microsoft.com/office/drawing/2014/main" id="{6358E453-5332-4FBD-86F3-770714641C60}"/>
              </a:ext>
            </a:extLst>
          </p:cNvPr>
          <p:cNvSpPr>
            <a:spLocks noGrp="1"/>
          </p:cNvSpPr>
          <p:nvPr>
            <p:ph idx="1"/>
          </p:nvPr>
        </p:nvSpPr>
        <p:spPr/>
        <p:txBody>
          <a:bodyPr>
            <a:normAutofit fontScale="92500" lnSpcReduction="20000"/>
          </a:bodyPr>
          <a:lstStyle/>
          <a:p>
            <a:r>
              <a:rPr kumimoji="1" lang="ja-JP" altLang="en-US" sz="3000" dirty="0">
                <a:latin typeface="UD Digi Kyokasho NK-B" panose="02020700000000000000" pitchFamily="18" charset="-128"/>
                <a:ea typeface="UD Digi Kyokasho NK-B" panose="02020700000000000000" pitchFamily="18" charset="-128"/>
              </a:rPr>
              <a:t>令和元年に産まれた子ども</a:t>
            </a:r>
            <a:endParaRPr kumimoji="1" lang="en-US" altLang="ja-JP" sz="3000" dirty="0">
              <a:latin typeface="UD Digi Kyokasho NK-B" panose="02020700000000000000" pitchFamily="18" charset="-128"/>
              <a:ea typeface="UD Digi Kyokasho NK-B" panose="02020700000000000000" pitchFamily="18" charset="-128"/>
            </a:endParaRPr>
          </a:p>
          <a:p>
            <a:pPr marL="0" indent="0">
              <a:buNone/>
            </a:pPr>
            <a:r>
              <a:rPr kumimoji="1" lang="ja-JP" altLang="en-US" sz="3000" dirty="0">
                <a:latin typeface="UD Digi Kyokasho NK-B" panose="02020700000000000000" pitchFamily="18" charset="-128"/>
                <a:ea typeface="UD Digi Kyokasho NK-B" panose="02020700000000000000" pitchFamily="18" charset="-128"/>
              </a:rPr>
              <a:t>の母親の年齢で一番多いのは</a:t>
            </a:r>
            <a:endParaRPr kumimoji="1" lang="en-US" altLang="ja-JP" sz="3000" dirty="0">
              <a:latin typeface="UD Digi Kyokasho NK-B" panose="02020700000000000000" pitchFamily="18" charset="-128"/>
              <a:ea typeface="UD Digi Kyokasho NK-B" panose="02020700000000000000" pitchFamily="18" charset="-128"/>
            </a:endParaRPr>
          </a:p>
          <a:p>
            <a:pPr marL="0" indent="0">
              <a:buNone/>
            </a:pPr>
            <a:r>
              <a:rPr kumimoji="1" lang="en-US" altLang="ja-JP" sz="3000" dirty="0">
                <a:solidFill>
                  <a:srgbClr val="FF0000"/>
                </a:solidFill>
                <a:latin typeface="UD Digi Kyokasho NK-B" panose="02020700000000000000" pitchFamily="18" charset="-128"/>
                <a:ea typeface="UD Digi Kyokasho NK-B" panose="02020700000000000000" pitchFamily="18" charset="-128"/>
              </a:rPr>
              <a:t>30</a:t>
            </a:r>
            <a:r>
              <a:rPr kumimoji="1" lang="ja-JP" altLang="en-US" sz="3000" dirty="0">
                <a:solidFill>
                  <a:srgbClr val="FF0000"/>
                </a:solidFill>
                <a:latin typeface="UD Digi Kyokasho NK-B" panose="02020700000000000000" pitchFamily="18" charset="-128"/>
                <a:ea typeface="UD Digi Kyokasho NK-B" panose="02020700000000000000" pitchFamily="18" charset="-128"/>
              </a:rPr>
              <a:t>～</a:t>
            </a:r>
            <a:r>
              <a:rPr kumimoji="1" lang="en-US" altLang="ja-JP" sz="3000" dirty="0">
                <a:solidFill>
                  <a:srgbClr val="FF0000"/>
                </a:solidFill>
                <a:latin typeface="UD Digi Kyokasho NK-B" panose="02020700000000000000" pitchFamily="18" charset="-128"/>
                <a:ea typeface="UD Digi Kyokasho NK-B" panose="02020700000000000000" pitchFamily="18" charset="-128"/>
              </a:rPr>
              <a:t>34</a:t>
            </a:r>
            <a:r>
              <a:rPr kumimoji="1" lang="ja-JP" altLang="en-US" sz="3000" dirty="0">
                <a:solidFill>
                  <a:srgbClr val="FF0000"/>
                </a:solidFill>
                <a:latin typeface="UD Digi Kyokasho NK-B" panose="02020700000000000000" pitchFamily="18" charset="-128"/>
                <a:ea typeface="UD Digi Kyokasho NK-B" panose="02020700000000000000" pitchFamily="18" charset="-128"/>
              </a:rPr>
              <a:t>歳</a:t>
            </a:r>
            <a:r>
              <a:rPr kumimoji="1" lang="ja-JP" altLang="en-US" sz="3000" dirty="0">
                <a:latin typeface="UD Digi Kyokasho NK-B" panose="02020700000000000000" pitchFamily="18" charset="-128"/>
                <a:ea typeface="UD Digi Kyokasho NK-B" panose="02020700000000000000" pitchFamily="18" charset="-128"/>
              </a:rPr>
              <a:t>。　　</a:t>
            </a:r>
            <a:endParaRPr kumimoji="1" lang="en-US" altLang="ja-JP" sz="3000" dirty="0">
              <a:latin typeface="UD Digi Kyokasho NK-B" panose="02020700000000000000" pitchFamily="18" charset="-128"/>
              <a:ea typeface="UD Digi Kyokasho NK-B" panose="02020700000000000000" pitchFamily="18" charset="-128"/>
            </a:endParaRPr>
          </a:p>
          <a:p>
            <a:pPr marL="0" indent="0">
              <a:buNone/>
            </a:pPr>
            <a:endParaRPr kumimoji="1" lang="en-US" altLang="ja-JP" dirty="0">
              <a:latin typeface="UD Digi Kyokasho NK-B" panose="02020700000000000000" pitchFamily="18" charset="-128"/>
              <a:ea typeface="UD Digi Kyokasho NK-B" panose="02020700000000000000" pitchFamily="18" charset="-128"/>
            </a:endParaRPr>
          </a:p>
          <a:p>
            <a:pPr marL="0" indent="0">
              <a:buNone/>
            </a:pPr>
            <a:endParaRPr kumimoji="1"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　</a:t>
            </a:r>
            <a:endParaRPr kumimoji="1" lang="en-US" altLang="ja-JP" dirty="0">
              <a:latin typeface="UD Digi Kyokasho NK-B" panose="02020700000000000000" pitchFamily="18" charset="-128"/>
              <a:ea typeface="UD Digi Kyokasho NK-B" panose="02020700000000000000" pitchFamily="18" charset="-128"/>
            </a:endParaRPr>
          </a:p>
          <a:p>
            <a:pPr marL="0" indent="0">
              <a:buNone/>
            </a:pPr>
            <a:endParaRPr lang="en-US" altLang="ja-JP" dirty="0">
              <a:latin typeface="UD Digi Kyokasho NK-B" panose="02020700000000000000" pitchFamily="18" charset="-128"/>
              <a:ea typeface="UD Digi Kyokasho NK-B" panose="02020700000000000000" pitchFamily="18" charset="-128"/>
            </a:endParaRPr>
          </a:p>
          <a:p>
            <a:pPr marL="0" indent="0">
              <a:buNone/>
            </a:pPr>
            <a:endParaRPr kumimoji="1"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→先ほどのグラフからわかるように</a:t>
            </a:r>
            <a:r>
              <a:rPr kumimoji="1" lang="en-US" altLang="ja-JP" dirty="0">
                <a:latin typeface="UD Digi Kyokasho NK-B" panose="02020700000000000000" pitchFamily="18" charset="-128"/>
                <a:ea typeface="UD Digi Kyokasho NK-B" panose="02020700000000000000" pitchFamily="18" charset="-128"/>
              </a:rPr>
              <a:t>30</a:t>
            </a:r>
            <a:r>
              <a:rPr kumimoji="1" lang="ja-JP" altLang="en-US" dirty="0">
                <a:latin typeface="UD Digi Kyokasho NK-B" panose="02020700000000000000" pitchFamily="18" charset="-128"/>
                <a:ea typeface="UD Digi Kyokasho NK-B" panose="02020700000000000000" pitchFamily="18" charset="-128"/>
              </a:rPr>
              <a:t>代になって、子どもがほしいと思ってもできない可能性がある。　　　　　　　　　　　　　　　　　　　　　　　　　　　　　　</a:t>
            </a:r>
          </a:p>
        </p:txBody>
      </p:sp>
      <p:graphicFrame>
        <p:nvGraphicFramePr>
          <p:cNvPr id="5" name="表 4">
            <a:extLst>
              <a:ext uri="{FF2B5EF4-FFF2-40B4-BE49-F238E27FC236}">
                <a16:creationId xmlns:a16="http://schemas.microsoft.com/office/drawing/2014/main" id="{3F788E5A-42BE-44EE-8EDF-D2373F8A3E29}"/>
              </a:ext>
            </a:extLst>
          </p:cNvPr>
          <p:cNvGraphicFramePr>
            <a:graphicFrameLocks noGrp="1"/>
          </p:cNvGraphicFramePr>
          <p:nvPr>
            <p:extLst>
              <p:ext uri="{D42A27DB-BD31-4B8C-83A1-F6EECF244321}">
                <p14:modId xmlns:p14="http://schemas.microsoft.com/office/powerpoint/2010/main" val="3921341459"/>
              </p:ext>
            </p:extLst>
          </p:nvPr>
        </p:nvGraphicFramePr>
        <p:xfrm>
          <a:off x="5543550" y="285750"/>
          <a:ext cx="6305549" cy="4252909"/>
        </p:xfrm>
        <a:graphic>
          <a:graphicData uri="http://schemas.openxmlformats.org/drawingml/2006/table">
            <a:tbl>
              <a:tblPr>
                <a:tableStyleId>{5C22544A-7EE6-4342-B048-85BDC9FD1C3A}</a:tableStyleId>
              </a:tblPr>
              <a:tblGrid>
                <a:gridCol w="595037">
                  <a:extLst>
                    <a:ext uri="{9D8B030D-6E8A-4147-A177-3AD203B41FA5}">
                      <a16:colId xmlns:a16="http://schemas.microsoft.com/office/drawing/2014/main" val="1572294633"/>
                    </a:ext>
                  </a:extLst>
                </a:gridCol>
                <a:gridCol w="521233">
                  <a:extLst>
                    <a:ext uri="{9D8B030D-6E8A-4147-A177-3AD203B41FA5}">
                      <a16:colId xmlns:a16="http://schemas.microsoft.com/office/drawing/2014/main" val="1921538971"/>
                    </a:ext>
                  </a:extLst>
                </a:gridCol>
                <a:gridCol w="521233">
                  <a:extLst>
                    <a:ext uri="{9D8B030D-6E8A-4147-A177-3AD203B41FA5}">
                      <a16:colId xmlns:a16="http://schemas.microsoft.com/office/drawing/2014/main" val="3030712403"/>
                    </a:ext>
                  </a:extLst>
                </a:gridCol>
                <a:gridCol w="784158">
                  <a:extLst>
                    <a:ext uri="{9D8B030D-6E8A-4147-A177-3AD203B41FA5}">
                      <a16:colId xmlns:a16="http://schemas.microsoft.com/office/drawing/2014/main" val="844361508"/>
                    </a:ext>
                  </a:extLst>
                </a:gridCol>
                <a:gridCol w="784158">
                  <a:extLst>
                    <a:ext uri="{9D8B030D-6E8A-4147-A177-3AD203B41FA5}">
                      <a16:colId xmlns:a16="http://schemas.microsoft.com/office/drawing/2014/main" val="1426010756"/>
                    </a:ext>
                  </a:extLst>
                </a:gridCol>
                <a:gridCol w="784158">
                  <a:extLst>
                    <a:ext uri="{9D8B030D-6E8A-4147-A177-3AD203B41FA5}">
                      <a16:colId xmlns:a16="http://schemas.microsoft.com/office/drawing/2014/main" val="1276829260"/>
                    </a:ext>
                  </a:extLst>
                </a:gridCol>
                <a:gridCol w="784158">
                  <a:extLst>
                    <a:ext uri="{9D8B030D-6E8A-4147-A177-3AD203B41FA5}">
                      <a16:colId xmlns:a16="http://schemas.microsoft.com/office/drawing/2014/main" val="3761257495"/>
                    </a:ext>
                  </a:extLst>
                </a:gridCol>
                <a:gridCol w="765707">
                  <a:extLst>
                    <a:ext uri="{9D8B030D-6E8A-4147-A177-3AD203B41FA5}">
                      <a16:colId xmlns:a16="http://schemas.microsoft.com/office/drawing/2014/main" val="3420338906"/>
                    </a:ext>
                  </a:extLst>
                </a:gridCol>
                <a:gridCol w="765707">
                  <a:extLst>
                    <a:ext uri="{9D8B030D-6E8A-4147-A177-3AD203B41FA5}">
                      <a16:colId xmlns:a16="http://schemas.microsoft.com/office/drawing/2014/main" val="3488965570"/>
                    </a:ext>
                  </a:extLst>
                </a:gridCol>
              </a:tblGrid>
              <a:tr h="353528">
                <a:tc gridSpan="4">
                  <a:txBody>
                    <a:bodyPr/>
                    <a:lstStyle/>
                    <a:p>
                      <a:pPr algn="l" fontAlgn="b"/>
                      <a:r>
                        <a:rPr lang="ja-JP" altLang="en-US" sz="900" u="none" strike="noStrike" dirty="0">
                          <a:effectLst/>
                        </a:rPr>
                        <a:t>（３）母の年齢（５歳階級）･ 出生順位別</a:t>
                      </a:r>
                      <a:endParaRPr lang="ja-JP" altLang="en-US" sz="9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7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extLst>
                  <a:ext uri="{0D108BD9-81ED-4DB2-BD59-A6C34878D82A}">
                    <a16:rowId xmlns:a16="http://schemas.microsoft.com/office/drawing/2014/main" val="1606443260"/>
                  </a:ext>
                </a:extLst>
              </a:tr>
              <a:tr h="139872">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extLst>
                  <a:ext uri="{0D108BD9-81ED-4DB2-BD59-A6C34878D82A}">
                    <a16:rowId xmlns:a16="http://schemas.microsoft.com/office/drawing/2014/main" val="1302845272"/>
                  </a:ext>
                </a:extLst>
              </a:tr>
              <a:tr h="351862">
                <a:tc rowSpan="2">
                  <a:txBody>
                    <a:bodyPr/>
                    <a:lstStyle/>
                    <a:p>
                      <a:pPr algn="dist" fontAlgn="ctr"/>
                      <a:r>
                        <a:rPr lang="ja-JP" altLang="en-US" sz="800" u="none" strike="noStrike">
                          <a:effectLst/>
                        </a:rPr>
                        <a:t>母の年齢</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gridSpan="4">
                  <a:txBody>
                    <a:bodyPr/>
                    <a:lstStyle/>
                    <a:p>
                      <a:pPr algn="ctr" fontAlgn="ctr"/>
                      <a:r>
                        <a:rPr lang="ja-JP" altLang="en-US" sz="800" u="none" strike="noStrike">
                          <a:effectLst/>
                        </a:rPr>
                        <a:t>令和元年（</a:t>
                      </a:r>
                      <a:r>
                        <a:rPr lang="en-US" altLang="ja-JP" sz="800" u="none" strike="noStrike">
                          <a:effectLst/>
                        </a:rPr>
                        <a:t>2019</a:t>
                      </a:r>
                      <a:r>
                        <a:rPr lang="ja-JP" altLang="en-US" sz="800" u="none" strike="noStrike">
                          <a:effectLst/>
                        </a:rPr>
                        <a:t>）</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800" u="none" strike="noStrike" dirty="0">
                          <a:effectLst/>
                        </a:rPr>
                        <a:t>平成</a:t>
                      </a:r>
                      <a:r>
                        <a:rPr lang="en-US" altLang="ja-JP" sz="800" u="none" strike="noStrike" dirty="0">
                          <a:effectLst/>
                        </a:rPr>
                        <a:t>30</a:t>
                      </a:r>
                      <a:r>
                        <a:rPr lang="ja-JP" altLang="en-US" sz="800" u="none" strike="noStrike" dirty="0">
                          <a:effectLst/>
                        </a:rPr>
                        <a:t>年（</a:t>
                      </a:r>
                      <a:r>
                        <a:rPr lang="en-US" altLang="ja-JP" sz="800" u="none" strike="noStrike" dirty="0">
                          <a:effectLst/>
                        </a:rPr>
                        <a:t>2018</a:t>
                      </a:r>
                      <a:r>
                        <a:rPr lang="ja-JP" altLang="en-US" sz="800" u="none" strike="noStrike" dirty="0">
                          <a:effectLst/>
                        </a:rPr>
                        <a:t>）</a:t>
                      </a:r>
                      <a:endParaRPr lang="ja-JP" altLang="en-US" sz="8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62610507"/>
                  </a:ext>
                </a:extLst>
              </a:tr>
              <a:tr h="351862">
                <a:tc vMerge="1">
                  <a:txBody>
                    <a:bodyPr/>
                    <a:lstStyle/>
                    <a:p>
                      <a:endParaRPr kumimoji="1" lang="ja-JP" altLang="en-US"/>
                    </a:p>
                  </a:txBody>
                  <a:tcPr/>
                </a:tc>
                <a:tc>
                  <a:txBody>
                    <a:bodyPr/>
                    <a:lstStyle/>
                    <a:p>
                      <a:pPr algn="ctr" fontAlgn="ctr"/>
                      <a:r>
                        <a:rPr lang="ja-JP" altLang="en-US" sz="800" u="none" strike="noStrike">
                          <a:effectLst/>
                        </a:rPr>
                        <a:t>総　数</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ctr" fontAlgn="ctr"/>
                      <a:r>
                        <a:rPr lang="ja-JP" altLang="en-US" sz="800" u="none" strike="noStrike">
                          <a:effectLst/>
                        </a:rPr>
                        <a:t>第１子</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ctr" fontAlgn="ctr"/>
                      <a:r>
                        <a:rPr lang="ja-JP" altLang="en-US" sz="800" u="none" strike="noStrike">
                          <a:effectLst/>
                        </a:rPr>
                        <a:t>第２子</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ctr" fontAlgn="ctr"/>
                      <a:r>
                        <a:rPr lang="ja-JP" altLang="en-US" sz="800" u="none" strike="noStrike">
                          <a:effectLst/>
                        </a:rPr>
                        <a:t>第３子</a:t>
                      </a:r>
                      <a:br>
                        <a:rPr lang="ja-JP" altLang="en-US" sz="800" u="none" strike="noStrike">
                          <a:effectLst/>
                        </a:rPr>
                      </a:br>
                      <a:r>
                        <a:rPr lang="ja-JP" altLang="en-US" sz="800" u="none" strike="noStrike">
                          <a:effectLst/>
                        </a:rPr>
                        <a:t>以上</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ctr" fontAlgn="ctr"/>
                      <a:r>
                        <a:rPr lang="ja-JP" altLang="en-US" sz="800" u="none" strike="noStrike">
                          <a:effectLst/>
                        </a:rPr>
                        <a:t>総　数</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ctr" fontAlgn="ctr"/>
                      <a:r>
                        <a:rPr lang="ja-JP" altLang="en-US" sz="800" u="none" strike="noStrike">
                          <a:effectLst/>
                        </a:rPr>
                        <a:t>第１子</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ctr" fontAlgn="ctr"/>
                      <a:r>
                        <a:rPr lang="ja-JP" altLang="en-US" sz="800" u="none" strike="noStrike">
                          <a:effectLst/>
                        </a:rPr>
                        <a:t>第２子</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ctr" fontAlgn="ctr"/>
                      <a:r>
                        <a:rPr lang="ja-JP" altLang="en-US" sz="800" u="none" strike="noStrike">
                          <a:effectLst/>
                        </a:rPr>
                        <a:t>第３子</a:t>
                      </a:r>
                      <a:br>
                        <a:rPr lang="ja-JP" altLang="en-US" sz="800" u="none" strike="noStrike">
                          <a:effectLst/>
                        </a:rPr>
                      </a:br>
                      <a:r>
                        <a:rPr lang="ja-JP" altLang="en-US" sz="800" u="none" strike="noStrike">
                          <a:effectLst/>
                        </a:rPr>
                        <a:t>以上</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895004855"/>
                  </a:ext>
                </a:extLst>
              </a:tr>
              <a:tr h="120449">
                <a:tc>
                  <a:txBody>
                    <a:bodyPr/>
                    <a:lstStyle/>
                    <a:p>
                      <a:pPr algn="l" fontAlgn="b"/>
                      <a:r>
                        <a:rPr lang="ja-JP" altLang="en-US" sz="600" u="none" strike="noStrike">
                          <a:effectLst/>
                        </a:rPr>
                        <a:t>　</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068" marR="3068" marT="3068" marB="0" anchor="b"/>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2044612261"/>
                  </a:ext>
                </a:extLst>
              </a:tr>
              <a:tr h="234574">
                <a:tc>
                  <a:txBody>
                    <a:bodyPr/>
                    <a:lstStyle/>
                    <a:p>
                      <a:pPr algn="l" fontAlgn="ctr"/>
                      <a:r>
                        <a:rPr lang="ja-JP" altLang="en-US" sz="800" u="none" strike="noStrike">
                          <a:effectLst/>
                        </a:rPr>
                        <a:t> 総　数</a:t>
                      </a:r>
                      <a:r>
                        <a:rPr lang="en-US" altLang="ja-JP" sz="800" u="none" strike="noStrike" baseline="30000">
                          <a:effectLst/>
                        </a:rPr>
                        <a:t>1)</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865 239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400 952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315 713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148 574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918 400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426 407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338 094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153 899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221374086"/>
                  </a:ext>
                </a:extLst>
              </a:tr>
              <a:tr h="144654">
                <a:tc>
                  <a:txBody>
                    <a:bodyPr/>
                    <a:lstStyle/>
                    <a:p>
                      <a:pPr algn="l" fontAlgn="b"/>
                      <a:r>
                        <a:rPr lang="ja-JP" altLang="en-US" sz="600" u="none" strike="noStrike">
                          <a:effectLst/>
                        </a:rPr>
                        <a:t>　</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068" marR="3068" marT="3068" marB="0" anchor="b"/>
                </a:tc>
                <a:tc>
                  <a:txBody>
                    <a:bodyPr/>
                    <a:lstStyle/>
                    <a:p>
                      <a:pPr algn="l" fontAlgn="ctr"/>
                      <a:r>
                        <a:rPr lang="ja-JP" altLang="en-US" sz="700" u="none" strike="noStrike">
                          <a:effectLst/>
                        </a:rPr>
                        <a:t>　</a:t>
                      </a:r>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700" u="none" strike="noStrike">
                          <a:effectLst/>
                        </a:rPr>
                        <a:t>　</a:t>
                      </a:r>
                      <a:endParaRPr lang="ja-JP" altLang="en-US" sz="700" b="0" i="0" u="none" strike="noStrike">
                        <a:solidFill>
                          <a:srgbClr val="FF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700" u="none" strike="noStrike">
                          <a:effectLst/>
                        </a:rPr>
                        <a:t>　</a:t>
                      </a:r>
                      <a:endParaRPr lang="ja-JP" altLang="en-US" sz="700" b="0" i="0" u="none" strike="noStrike">
                        <a:solidFill>
                          <a:srgbClr val="FF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700" u="none" strike="noStrike">
                          <a:effectLst/>
                        </a:rPr>
                        <a:t>　</a:t>
                      </a:r>
                      <a:endParaRPr lang="ja-JP" altLang="en-US" sz="700" b="0" i="0" u="none" strike="noStrike">
                        <a:solidFill>
                          <a:srgbClr val="FF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700" u="none" strike="noStrike">
                          <a:effectLst/>
                        </a:rPr>
                        <a:t>　</a:t>
                      </a:r>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700" u="none" strike="noStrike">
                          <a:effectLst/>
                        </a:rPr>
                        <a:t>　</a:t>
                      </a:r>
                      <a:endParaRPr lang="ja-JP" altLang="en-US" sz="700" b="0" i="0" u="none" strike="noStrike">
                        <a:solidFill>
                          <a:srgbClr val="FF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700" u="none" strike="noStrike">
                          <a:effectLst/>
                        </a:rPr>
                        <a:t>　</a:t>
                      </a:r>
                      <a:endParaRPr lang="ja-JP" altLang="en-US" sz="700" b="0" i="0" u="none" strike="noStrike">
                        <a:solidFill>
                          <a:srgbClr val="FF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700" u="none" strike="noStrike">
                          <a:effectLst/>
                        </a:rPr>
                        <a:t>　</a:t>
                      </a:r>
                      <a:endParaRPr lang="ja-JP" altLang="en-US" sz="700" b="0" i="0" u="none" strike="noStrike">
                        <a:solidFill>
                          <a:srgbClr val="FF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3005098115"/>
                  </a:ext>
                </a:extLst>
              </a:tr>
              <a:tr h="285398">
                <a:tc>
                  <a:txBody>
                    <a:bodyPr/>
                    <a:lstStyle/>
                    <a:p>
                      <a:pPr algn="l" fontAlgn="ctr"/>
                      <a:r>
                        <a:rPr lang="ja-JP" altLang="en-US" sz="700" u="none" strike="noStrike">
                          <a:effectLst/>
                        </a:rPr>
                        <a:t>  </a:t>
                      </a:r>
                      <a:r>
                        <a:rPr lang="en-US" altLang="ja-JP" sz="700" u="none" strike="noStrike">
                          <a:effectLst/>
                        </a:rPr>
                        <a:t>14</a:t>
                      </a:r>
                      <a:r>
                        <a:rPr lang="ja-JP" altLang="en-US" sz="700" u="none" strike="noStrike">
                          <a:effectLst/>
                        </a:rPr>
                        <a:t>歳以下</a:t>
                      </a:r>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40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40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92523445"/>
                  </a:ext>
                </a:extLst>
              </a:tr>
              <a:tr h="285398">
                <a:tc>
                  <a:txBody>
                    <a:bodyPr/>
                    <a:lstStyle/>
                    <a:p>
                      <a:pPr algn="l" fontAlgn="ctr"/>
                      <a:r>
                        <a:rPr lang="ja-JP" altLang="en-US" sz="700" u="none" strike="noStrike">
                          <a:effectLst/>
                        </a:rPr>
                        <a:t>  </a:t>
                      </a:r>
                      <a:r>
                        <a:rPr lang="en-US" altLang="ja-JP" sz="700" u="none" strike="noStrike">
                          <a:effectLst/>
                        </a:rPr>
                        <a:t>15</a:t>
                      </a:r>
                      <a:r>
                        <a:rPr lang="ja-JP" altLang="en-US" sz="700" u="none" strike="noStrike">
                          <a:effectLst/>
                        </a:rPr>
                        <a:t>～</a:t>
                      </a:r>
                      <a:r>
                        <a:rPr lang="en-US" altLang="ja-JP" sz="700" u="none" strike="noStrike">
                          <a:effectLst/>
                        </a:rPr>
                        <a:t>19</a:t>
                      </a:r>
                      <a:r>
                        <a:rPr lang="ja-JP" altLang="en-US" sz="700" u="none" strike="noStrike">
                          <a:effectLst/>
                        </a:rPr>
                        <a:t>歳</a:t>
                      </a:r>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7 742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6 855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832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55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8 741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7 748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940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1389151927"/>
                  </a:ext>
                </a:extLst>
              </a:tr>
              <a:tr h="234574">
                <a:tc>
                  <a:txBody>
                    <a:bodyPr/>
                    <a:lstStyle/>
                    <a:p>
                      <a:pPr algn="l" fontAlgn="ctr"/>
                      <a:r>
                        <a:rPr lang="ja-JP" altLang="en-US" sz="700" u="none" strike="noStrike">
                          <a:effectLst/>
                        </a:rPr>
                        <a:t>  </a:t>
                      </a:r>
                      <a:r>
                        <a:rPr lang="en-US" altLang="ja-JP" sz="700" u="none" strike="noStrike">
                          <a:effectLst/>
                        </a:rPr>
                        <a:t>20</a:t>
                      </a:r>
                      <a:r>
                        <a:rPr lang="ja-JP" altLang="en-US" sz="700" u="none" strike="noStrike">
                          <a:effectLst/>
                        </a:rPr>
                        <a:t>～</a:t>
                      </a:r>
                      <a:r>
                        <a:rPr lang="en-US" altLang="ja-JP" sz="700" u="none" strike="noStrike">
                          <a:effectLst/>
                        </a:rPr>
                        <a:t>24</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72 092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48 516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19 217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4 359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77 023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51 728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20 778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4 517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78601130"/>
                  </a:ext>
                </a:extLst>
              </a:tr>
              <a:tr h="234574">
                <a:tc>
                  <a:txBody>
                    <a:bodyPr/>
                    <a:lstStyle/>
                    <a:p>
                      <a:pPr algn="l" fontAlgn="ctr"/>
                      <a:r>
                        <a:rPr lang="ja-JP" altLang="en-US" sz="700" u="none" strike="noStrike">
                          <a:effectLst/>
                        </a:rPr>
                        <a:t>　</a:t>
                      </a:r>
                      <a:r>
                        <a:rPr lang="en-US" altLang="ja-JP" sz="700" u="none" strike="noStrike">
                          <a:effectLst/>
                        </a:rPr>
                        <a:t>25</a:t>
                      </a:r>
                      <a:r>
                        <a:rPr lang="ja-JP" altLang="en-US" sz="700" u="none" strike="noStrike">
                          <a:effectLst/>
                        </a:rPr>
                        <a:t>～</a:t>
                      </a:r>
                      <a:r>
                        <a:rPr lang="en-US" altLang="ja-JP" sz="700" u="none" strike="noStrike">
                          <a:effectLst/>
                        </a:rPr>
                        <a:t>29</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220 933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131 383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67 014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22 536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233 754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138 391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71 615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23 748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1061164513"/>
                  </a:ext>
                </a:extLst>
              </a:tr>
              <a:tr h="234574">
                <a:tc>
                  <a:txBody>
                    <a:bodyPr/>
                    <a:lstStyle/>
                    <a:p>
                      <a:pPr algn="l" fontAlgn="ctr"/>
                      <a:r>
                        <a:rPr lang="ja-JP" altLang="en-US" sz="700" u="none" strike="noStrike">
                          <a:effectLst/>
                        </a:rPr>
                        <a:t>  </a:t>
                      </a:r>
                      <a:r>
                        <a:rPr lang="en-US" altLang="ja-JP" sz="700" u="none" strike="noStrike">
                          <a:effectLst/>
                        </a:rPr>
                        <a:t>30</a:t>
                      </a:r>
                      <a:r>
                        <a:rPr lang="ja-JP" altLang="en-US" sz="700" u="none" strike="noStrike">
                          <a:effectLst/>
                        </a:rPr>
                        <a:t>～</a:t>
                      </a:r>
                      <a:r>
                        <a:rPr lang="en-US" altLang="ja-JP" sz="700" u="none" strike="noStrike">
                          <a:effectLst/>
                        </a:rPr>
                        <a:t>34</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312 582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129 567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126 436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56 579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334 906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138 388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135 979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60 539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1834658734"/>
                  </a:ext>
                </a:extLst>
              </a:tr>
              <a:tr h="234574">
                <a:tc>
                  <a:txBody>
                    <a:bodyPr/>
                    <a:lstStyle/>
                    <a:p>
                      <a:pPr algn="l" fontAlgn="ctr"/>
                      <a:r>
                        <a:rPr lang="ja-JP" altLang="en-US" sz="700" u="none" strike="noStrike">
                          <a:effectLst/>
                        </a:rPr>
                        <a:t>  </a:t>
                      </a:r>
                      <a:r>
                        <a:rPr lang="en-US" altLang="ja-JP" sz="700" u="none" strike="noStrike">
                          <a:effectLst/>
                        </a:rPr>
                        <a:t>35</a:t>
                      </a:r>
                      <a:r>
                        <a:rPr lang="ja-JP" altLang="en-US" sz="700" u="none" strike="noStrike">
                          <a:effectLst/>
                        </a:rPr>
                        <a:t>～</a:t>
                      </a:r>
                      <a:r>
                        <a:rPr lang="en-US" altLang="ja-JP" sz="700" u="none" strike="noStrike">
                          <a:effectLst/>
                        </a:rPr>
                        <a:t>39</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201 010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66 213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82 489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52 308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211 021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70 693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87 938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52 390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1258717838"/>
                  </a:ext>
                </a:extLst>
              </a:tr>
              <a:tr h="234574">
                <a:tc>
                  <a:txBody>
                    <a:bodyPr/>
                    <a:lstStyle/>
                    <a:p>
                      <a:pPr algn="l" fontAlgn="ctr"/>
                      <a:r>
                        <a:rPr lang="ja-JP" altLang="en-US" sz="700" u="none" strike="noStrike">
                          <a:effectLst/>
                        </a:rPr>
                        <a:t>  </a:t>
                      </a:r>
                      <a:r>
                        <a:rPr lang="en-US" altLang="ja-JP" sz="700" u="none" strike="noStrike">
                          <a:effectLst/>
                        </a:rPr>
                        <a:t>40</a:t>
                      </a:r>
                      <a:r>
                        <a:rPr lang="ja-JP" altLang="en-US" sz="700" u="none" strike="noStrike">
                          <a:effectLst/>
                        </a:rPr>
                        <a:t>～</a:t>
                      </a:r>
                      <a:r>
                        <a:rPr lang="en-US" altLang="ja-JP" sz="700" u="none" strike="noStrike">
                          <a:effectLst/>
                        </a:rPr>
                        <a:t>44</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49 191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17 652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19 214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12 325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51 258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18 655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20 339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12 264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962389597"/>
                  </a:ext>
                </a:extLst>
              </a:tr>
              <a:tr h="234574">
                <a:tc>
                  <a:txBody>
                    <a:bodyPr/>
                    <a:lstStyle/>
                    <a:p>
                      <a:pPr algn="l" fontAlgn="ctr"/>
                      <a:r>
                        <a:rPr lang="ja-JP" altLang="en-US" sz="700" u="none" strike="noStrike">
                          <a:effectLst/>
                        </a:rPr>
                        <a:t>  </a:t>
                      </a:r>
                      <a:r>
                        <a:rPr lang="en-US" altLang="ja-JP" sz="700" u="none" strike="noStrike">
                          <a:effectLst/>
                        </a:rPr>
                        <a:t>45</a:t>
                      </a:r>
                      <a:r>
                        <a:rPr lang="ja-JP" altLang="en-US" sz="700" u="none" strike="noStrike">
                          <a:effectLst/>
                        </a:rPr>
                        <a:t>～</a:t>
                      </a:r>
                      <a:r>
                        <a:rPr lang="en-US" altLang="ja-JP" sz="700" u="none" strike="noStrike">
                          <a:effectLst/>
                        </a:rPr>
                        <a:t>49</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1 593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692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497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404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1 591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717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491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383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2397040485"/>
                  </a:ext>
                </a:extLst>
              </a:tr>
              <a:tr h="285398">
                <a:tc>
                  <a:txBody>
                    <a:bodyPr/>
                    <a:lstStyle/>
                    <a:p>
                      <a:pPr algn="l" fontAlgn="ctr"/>
                      <a:r>
                        <a:rPr lang="ja-JP" altLang="en-US" sz="700" u="none" strike="noStrike">
                          <a:effectLst/>
                        </a:rPr>
                        <a:t>  </a:t>
                      </a:r>
                      <a:r>
                        <a:rPr lang="en-US" altLang="ja-JP" sz="700" u="none" strike="noStrike">
                          <a:effectLst/>
                        </a:rPr>
                        <a:t>50</a:t>
                      </a:r>
                      <a:r>
                        <a:rPr lang="ja-JP" altLang="en-US" sz="700" u="none" strike="noStrike">
                          <a:effectLst/>
                        </a:rPr>
                        <a:t>歳以上</a:t>
                      </a:r>
                      <a:endParaRPr lang="ja-JP" altLang="en-US"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56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34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68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49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14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r" fontAlgn="ctr"/>
                      <a:r>
                        <a:rPr lang="ja-JP" altLang="en-US" sz="700" u="none" strike="noStrike">
                          <a:effectLst/>
                        </a:rPr>
                        <a:t>  </a:t>
                      </a:r>
                      <a:r>
                        <a:rPr lang="en-US" altLang="ja-JP" sz="700" u="none" strike="noStrike">
                          <a:effectLst/>
                        </a:rPr>
                        <a:t>5 </a:t>
                      </a:r>
                      <a:endParaRPr lang="en-US" altLang="ja-JP" sz="7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357442389"/>
                  </a:ext>
                </a:extLst>
              </a:tr>
              <a:tr h="120449">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tc>
                  <a:txBody>
                    <a:bodyPr/>
                    <a:lstStyle/>
                    <a:p>
                      <a:pPr algn="l" fontAlgn="ctr"/>
                      <a:r>
                        <a:rPr lang="ja-JP" altLang="en-US" sz="600" u="none" strike="noStrike">
                          <a:effectLst/>
                        </a:rPr>
                        <a:t>　</a:t>
                      </a:r>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ctr"/>
                </a:tc>
                <a:extLst>
                  <a:ext uri="{0D108BD9-81ED-4DB2-BD59-A6C34878D82A}">
                    <a16:rowId xmlns:a16="http://schemas.microsoft.com/office/drawing/2014/main" val="277962983"/>
                  </a:ext>
                </a:extLst>
              </a:tr>
              <a:tr h="172021">
                <a:tc gridSpan="4">
                  <a:txBody>
                    <a:bodyPr/>
                    <a:lstStyle/>
                    <a:p>
                      <a:pPr algn="l" fontAlgn="b"/>
                      <a:r>
                        <a:rPr lang="ja-JP" altLang="en-US" sz="800" u="none" strike="noStrike">
                          <a:effectLst/>
                        </a:rPr>
                        <a:t>注：</a:t>
                      </a:r>
                      <a:r>
                        <a:rPr lang="en-US" altLang="ja-JP" sz="800" u="none" strike="noStrike">
                          <a:effectLst/>
                        </a:rPr>
                        <a:t>1)</a:t>
                      </a:r>
                      <a:r>
                        <a:rPr lang="ja-JP" altLang="en-US" sz="800" u="none" strike="noStrike">
                          <a:effectLst/>
                        </a:rPr>
                        <a:t>総数には母の年齢不詳を含む。</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6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600" b="0" i="0" u="none" strike="noStrike">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tc>
                  <a:txBody>
                    <a:bodyPr/>
                    <a:lstStyle/>
                    <a:p>
                      <a:pPr algn="l" fontAlgn="b"/>
                      <a:endParaRPr lang="ja-JP" altLang="en-US" sz="6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068" marR="3068" marT="3068" marB="0" anchor="b"/>
                </a:tc>
                <a:extLst>
                  <a:ext uri="{0D108BD9-81ED-4DB2-BD59-A6C34878D82A}">
                    <a16:rowId xmlns:a16="http://schemas.microsoft.com/office/drawing/2014/main" val="4197442845"/>
                  </a:ext>
                </a:extLst>
              </a:tr>
            </a:tbl>
          </a:graphicData>
        </a:graphic>
      </p:graphicFrame>
      <p:pic>
        <p:nvPicPr>
          <p:cNvPr id="4" name="録音したサウンド">
            <a:hlinkClick r:id="" action="ppaction://media"/>
            <a:extLst>
              <a:ext uri="{FF2B5EF4-FFF2-40B4-BE49-F238E27FC236}">
                <a16:creationId xmlns:a16="http://schemas.microsoft.com/office/drawing/2014/main" id="{63FC11C5-4CAB-4606-87B0-8654582004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2699" y="6176963"/>
            <a:ext cx="406400" cy="406400"/>
          </a:xfrm>
          <a:prstGeom prst="rect">
            <a:avLst/>
          </a:prstGeom>
        </p:spPr>
      </p:pic>
    </p:spTree>
    <p:extLst>
      <p:ext uri="{BB962C8B-B14F-4D97-AF65-F5344CB8AC3E}">
        <p14:creationId xmlns:p14="http://schemas.microsoft.com/office/powerpoint/2010/main" val="336773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7FA5A6-54E0-4D67-AAF6-E7CA4F1AA65D}"/>
              </a:ext>
            </a:extLst>
          </p:cNvPr>
          <p:cNvSpPr>
            <a:spLocks noGrp="1"/>
          </p:cNvSpPr>
          <p:nvPr>
            <p:ph type="title"/>
          </p:nvPr>
        </p:nvSpPr>
        <p:spPr/>
        <p:txBody>
          <a:bodyPr/>
          <a:lstStyle/>
          <a:p>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不妊のおもな治療法とその費用</a:t>
            </a:r>
            <a:r>
              <a:rPr kumimoji="1" lang="en-US" altLang="ja-JP" dirty="0">
                <a:latin typeface="UD Digi Kyokasho NK-B" panose="02020700000000000000" pitchFamily="18" charset="-128"/>
                <a:ea typeface="UD Digi Kyokasho NK-B" panose="02020700000000000000" pitchFamily="18" charset="-128"/>
              </a:rPr>
              <a:t>】</a:t>
            </a:r>
            <a:endParaRPr kumimoji="1" lang="ja-JP" altLang="en-US" dirty="0">
              <a:latin typeface="UD Digi Kyokasho NK-B" panose="02020700000000000000" pitchFamily="18" charset="-128"/>
              <a:ea typeface="UD Digi Kyokasho NK-B" panose="02020700000000000000" pitchFamily="18" charset="-128"/>
            </a:endParaRPr>
          </a:p>
        </p:txBody>
      </p:sp>
      <p:sp>
        <p:nvSpPr>
          <p:cNvPr id="3" name="コンテンツ プレースホルダー 2">
            <a:extLst>
              <a:ext uri="{FF2B5EF4-FFF2-40B4-BE49-F238E27FC236}">
                <a16:creationId xmlns:a16="http://schemas.microsoft.com/office/drawing/2014/main" id="{CF77E730-08DF-45C9-BDA6-6355BA04FAB5}"/>
              </a:ext>
            </a:extLst>
          </p:cNvPr>
          <p:cNvSpPr>
            <a:spLocks noGrp="1"/>
          </p:cNvSpPr>
          <p:nvPr>
            <p:ph idx="1"/>
          </p:nvPr>
        </p:nvSpPr>
        <p:spPr>
          <a:xfrm>
            <a:off x="838200" y="1400783"/>
            <a:ext cx="10515600" cy="4776180"/>
          </a:xfrm>
        </p:spPr>
        <p:txBody>
          <a:bodyPr>
            <a:normAutofit lnSpcReduction="10000"/>
          </a:bodyPr>
          <a:lstStyle/>
          <a:p>
            <a:r>
              <a:rPr kumimoji="1" lang="ja-JP" altLang="en-US" dirty="0">
                <a:latin typeface="UD Digi Kyokasho NK-B" panose="02020700000000000000" pitchFamily="18" charset="-128"/>
                <a:ea typeface="UD Digi Kyokasho NK-B" panose="02020700000000000000" pitchFamily="18" charset="-128"/>
              </a:rPr>
              <a:t>不妊の治療法については、様々な方法があり、それぞれに特徴や費用に差があります。</a:t>
            </a:r>
            <a:endParaRPr kumimoji="1"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a:t>
            </a:r>
            <a:r>
              <a:rPr kumimoji="1" lang="ja-JP" altLang="en-US" dirty="0">
                <a:solidFill>
                  <a:srgbClr val="FF0000"/>
                </a:solidFill>
                <a:latin typeface="UD Digi Kyokasho NK-B" panose="02020700000000000000" pitchFamily="18" charset="-128"/>
                <a:ea typeface="UD Digi Kyokasho NK-B" panose="02020700000000000000" pitchFamily="18" charset="-128"/>
              </a:rPr>
              <a:t>タイミング療法</a:t>
            </a:r>
            <a:r>
              <a:rPr kumimoji="1" lang="en-US" altLang="ja-JP" dirty="0">
                <a:latin typeface="UD Digi Kyokasho NK-B" panose="02020700000000000000" pitchFamily="18" charset="-128"/>
                <a:ea typeface="UD Digi Kyokasho NK-B" panose="02020700000000000000" pitchFamily="18" charset="-128"/>
              </a:rPr>
              <a:t>…1</a:t>
            </a:r>
            <a:r>
              <a:rPr kumimoji="1" lang="ja-JP" altLang="en-US" dirty="0">
                <a:latin typeface="UD Digi Kyokasho NK-B" panose="02020700000000000000" pitchFamily="18" charset="-128"/>
                <a:ea typeface="UD Digi Kyokasho NK-B" panose="02020700000000000000" pitchFamily="18" charset="-128"/>
              </a:rPr>
              <a:t>回５，</a:t>
            </a:r>
            <a:r>
              <a:rPr kumimoji="1" lang="en-US" altLang="ja-JP" dirty="0">
                <a:latin typeface="UD Digi Kyokasho NK-B" panose="02020700000000000000" pitchFamily="18" charset="-128"/>
                <a:ea typeface="UD Digi Kyokasho NK-B" panose="02020700000000000000" pitchFamily="18" charset="-128"/>
              </a:rPr>
              <a:t>000</a:t>
            </a:r>
            <a:r>
              <a:rPr kumimoji="1" lang="ja-JP" altLang="en-US" dirty="0">
                <a:latin typeface="UD Digi Kyokasho NK-B" panose="02020700000000000000" pitchFamily="18" charset="-128"/>
                <a:ea typeface="UD Digi Kyokasho NK-B" panose="02020700000000000000" pitchFamily="18" charset="-128"/>
              </a:rPr>
              <a:t>円～</a:t>
            </a:r>
            <a:r>
              <a:rPr kumimoji="1" lang="en-US" altLang="ja-JP" dirty="0">
                <a:latin typeface="UD Digi Kyokasho NK-B" panose="02020700000000000000" pitchFamily="18" charset="-128"/>
                <a:ea typeface="UD Digi Kyokasho NK-B" panose="02020700000000000000" pitchFamily="18" charset="-128"/>
              </a:rPr>
              <a:t>10</a:t>
            </a:r>
            <a:r>
              <a:rPr kumimoji="1" lang="ja-JP" altLang="en-US" dirty="0">
                <a:latin typeface="UD Digi Kyokasho NK-B" panose="02020700000000000000" pitchFamily="18" charset="-128"/>
                <a:ea typeface="UD Digi Kyokasho NK-B" panose="02020700000000000000" pitchFamily="18" charset="-128"/>
              </a:rPr>
              <a:t>，</a:t>
            </a:r>
            <a:r>
              <a:rPr kumimoji="1" lang="en-US" altLang="ja-JP" dirty="0">
                <a:latin typeface="UD Digi Kyokasho NK-B" panose="02020700000000000000" pitchFamily="18" charset="-128"/>
                <a:ea typeface="UD Digi Kyokasho NK-B" panose="02020700000000000000" pitchFamily="18" charset="-128"/>
              </a:rPr>
              <a:t>000</a:t>
            </a:r>
            <a:r>
              <a:rPr kumimoji="1" lang="ja-JP" altLang="en-US" dirty="0">
                <a:latin typeface="UD Digi Kyokasho NK-B" panose="02020700000000000000" pitchFamily="18" charset="-128"/>
                <a:ea typeface="UD Digi Kyokasho NK-B" panose="02020700000000000000" pitchFamily="18" charset="-128"/>
              </a:rPr>
              <a:t>円ほど</a:t>
            </a:r>
            <a:endParaRPr kumimoji="1" lang="en-US" altLang="ja-JP" dirty="0">
              <a:latin typeface="UD Digi Kyokasho NK-B" panose="02020700000000000000" pitchFamily="18" charset="-128"/>
              <a:ea typeface="UD Digi Kyokasho NK-B" panose="02020700000000000000" pitchFamily="18" charset="-128"/>
            </a:endParaRPr>
          </a:p>
          <a:p>
            <a:pPr marL="0" indent="0">
              <a:buNone/>
            </a:pPr>
            <a:r>
              <a:rPr lang="ja-JP"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婦人科で排卵のタイミングを診てもらい、医師に指導を受けたタイミングで性交渉を行う。男女ともに若く、特に異常が無ければ</a:t>
            </a:r>
            <a:r>
              <a:rPr lang="en-US"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5</a:t>
            </a:r>
            <a:r>
              <a:rPr lang="ja-JP"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a:t>
            </a:r>
            <a:r>
              <a:rPr lang="en-US"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6</a:t>
            </a:r>
            <a:r>
              <a:rPr lang="ja-JP"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回のタイミング療法で妊娠するとされる、最もコストのかからない不妊治療。</a:t>
            </a:r>
            <a:endParaRPr lang="en-US"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endParaRPr>
          </a:p>
          <a:p>
            <a:pPr marL="0" indent="0">
              <a:buNone/>
            </a:pPr>
            <a:endParaRPr lang="en-US" altLang="ja-JP" kern="100" dirty="0">
              <a:latin typeface="游明朝" panose="02020400000000000000" pitchFamily="18" charset="-128"/>
              <a:ea typeface="UD Digi Kyokasho NK-B" panose="02020700000000000000" pitchFamily="18" charset="-128"/>
              <a:cs typeface="Times New Roman" panose="02020603050405020304" pitchFamily="18" charset="0"/>
            </a:endParaRPr>
          </a:p>
          <a:p>
            <a:pPr marL="0" indent="0">
              <a:buNone/>
            </a:pPr>
            <a:r>
              <a:rPr lang="ja-JP" altLang="en-US" kern="100" dirty="0">
                <a:effectLst/>
                <a:latin typeface="游明朝" panose="02020400000000000000" pitchFamily="18" charset="-128"/>
                <a:ea typeface="UD Digi Kyokasho NK-B" panose="02020700000000000000" pitchFamily="18" charset="-128"/>
                <a:cs typeface="Times New Roman" panose="02020603050405020304" pitchFamily="18" charset="0"/>
              </a:rPr>
              <a:t>・</a:t>
            </a:r>
            <a:r>
              <a:rPr lang="ja-JP" altLang="en-US" kern="100" dirty="0">
                <a:solidFill>
                  <a:srgbClr val="FF0000"/>
                </a:solidFill>
                <a:effectLst/>
                <a:latin typeface="游明朝" panose="02020400000000000000" pitchFamily="18" charset="-128"/>
                <a:ea typeface="UD Digi Kyokasho NK-B" panose="02020700000000000000" pitchFamily="18" charset="-128"/>
                <a:cs typeface="Times New Roman" panose="02020603050405020304" pitchFamily="18" charset="0"/>
              </a:rPr>
              <a:t>人工授精</a:t>
            </a:r>
            <a:r>
              <a:rPr lang="en-US"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a:t>
            </a:r>
            <a:r>
              <a:rPr lang="ja-JP" altLang="en-US" kern="100" dirty="0">
                <a:effectLst/>
                <a:latin typeface="游明朝" panose="02020400000000000000" pitchFamily="18" charset="-128"/>
                <a:ea typeface="UD Digi Kyokasho NK-B" panose="02020700000000000000" pitchFamily="18" charset="-128"/>
                <a:cs typeface="Times New Roman" panose="02020603050405020304" pitchFamily="18" charset="0"/>
              </a:rPr>
              <a:t>およそ</a:t>
            </a:r>
            <a:r>
              <a:rPr lang="en-US" altLang="ja-JP"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10</a:t>
            </a:r>
            <a:r>
              <a:rPr lang="ja-JP" altLang="en-US"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a:t>
            </a:r>
            <a:r>
              <a:rPr lang="en-US" altLang="ja-JP"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000</a:t>
            </a:r>
            <a:r>
              <a:rPr lang="ja-JP" altLang="en-US"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円～</a:t>
            </a:r>
            <a:r>
              <a:rPr lang="en-US" altLang="ja-JP"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30</a:t>
            </a:r>
            <a:r>
              <a:rPr lang="ja-JP" altLang="en-US"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a:t>
            </a:r>
            <a:r>
              <a:rPr lang="en-US" altLang="ja-JP"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000</a:t>
            </a:r>
            <a:r>
              <a:rPr lang="ja-JP" altLang="en-US"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円</a:t>
            </a:r>
            <a:r>
              <a:rPr lang="en-US" altLang="ja-JP"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a:t>
            </a:r>
            <a:r>
              <a:rPr lang="ja-JP" altLang="en-US"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保険適用はなし。</a:t>
            </a:r>
            <a:r>
              <a:rPr lang="en-US" altLang="ja-JP" kern="100" dirty="0">
                <a:effectLst/>
                <a:latin typeface="UD Digi Kyokasho NK-B" panose="02020700000000000000" pitchFamily="18" charset="-128"/>
                <a:ea typeface="UD Digi Kyokasho NK-B" panose="02020700000000000000" pitchFamily="18" charset="-128"/>
                <a:cs typeface="Times New Roman" panose="02020603050405020304" pitchFamily="18" charset="0"/>
              </a:rPr>
              <a:t>)</a:t>
            </a:r>
          </a:p>
          <a:p>
            <a:pPr marL="0" indent="0">
              <a:buNone/>
            </a:pPr>
            <a:r>
              <a:rPr lang="ja-JP" altLang="en-US" kern="100" dirty="0">
                <a:effectLst/>
                <a:latin typeface="游明朝" panose="02020400000000000000" pitchFamily="18" charset="-128"/>
                <a:ea typeface="UD Digi Kyokasho NK-B" panose="02020700000000000000" pitchFamily="18" charset="-128"/>
                <a:cs typeface="Times New Roman" panose="02020603050405020304" pitchFamily="18" charset="0"/>
              </a:rPr>
              <a:t>採取した</a:t>
            </a:r>
            <a:r>
              <a:rPr lang="ja-JP"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精液を洗浄し医師が細い管を使って子宮に直接精子を送り込み卵管に届きやすくする。この治療で妊娠できた人のほとんどは、</a:t>
            </a:r>
            <a:r>
              <a:rPr lang="en-US"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5</a:t>
            </a:r>
            <a:r>
              <a:rPr lang="ja-JP"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a:t>
            </a:r>
            <a:r>
              <a:rPr lang="en-US"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6</a:t>
            </a:r>
            <a:r>
              <a:rPr lang="ja-JP" altLang="ja-JP" kern="100" dirty="0">
                <a:effectLst/>
                <a:latin typeface="游明朝" panose="02020400000000000000" pitchFamily="18" charset="-128"/>
                <a:ea typeface="UD Digi Kyokasho NK-B" panose="02020700000000000000" pitchFamily="18" charset="-128"/>
                <a:cs typeface="Times New Roman" panose="02020603050405020304" pitchFamily="18" charset="0"/>
              </a:rPr>
              <a:t>回以内に妊娠しており、比較的コストのかからない治療法。</a:t>
            </a:r>
            <a:endParaRPr lang="en-US" altLang="ja-JP" sz="4000" kern="100" dirty="0">
              <a:latin typeface="UD Digi Kyokasho NK-B" panose="02020700000000000000" pitchFamily="18" charset="-128"/>
              <a:ea typeface="UD Digi Kyokasho NK-B" panose="02020700000000000000" pitchFamily="18" charset="-128"/>
              <a:cs typeface="Times New Roman" panose="02020603050405020304" pitchFamily="18" charset="0"/>
            </a:endParaRPr>
          </a:p>
          <a:p>
            <a:pPr marL="0" indent="0">
              <a:buNone/>
            </a:pP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en-US" altLang="ja-JP" dirty="0">
              <a:latin typeface="UD Digi Kyokasho NK-B" panose="02020700000000000000" pitchFamily="18" charset="-128"/>
              <a:ea typeface="UD Digi Kyokasho NK-B" panose="02020700000000000000" pitchFamily="18" charset="-128"/>
            </a:endParaRPr>
          </a:p>
        </p:txBody>
      </p:sp>
      <p:pic>
        <p:nvPicPr>
          <p:cNvPr id="5" name="録音したサウンド">
            <a:hlinkClick r:id="" action="ppaction://media"/>
            <a:extLst>
              <a:ext uri="{FF2B5EF4-FFF2-40B4-BE49-F238E27FC236}">
                <a16:creationId xmlns:a16="http://schemas.microsoft.com/office/drawing/2014/main" id="{66BD0707-1E94-4A1B-B12E-26241F1BA0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8275" y="6254750"/>
            <a:ext cx="406400" cy="406400"/>
          </a:xfrm>
          <a:prstGeom prst="rect">
            <a:avLst/>
          </a:prstGeom>
        </p:spPr>
      </p:pic>
    </p:spTree>
    <p:extLst>
      <p:ext uri="{BB962C8B-B14F-4D97-AF65-F5344CB8AC3E}">
        <p14:creationId xmlns:p14="http://schemas.microsoft.com/office/powerpoint/2010/main" val="33208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3178DF-94BD-473C-9878-A110E2B2F1DE}"/>
              </a:ext>
            </a:extLst>
          </p:cNvPr>
          <p:cNvSpPr>
            <a:spLocks noGrp="1"/>
          </p:cNvSpPr>
          <p:nvPr>
            <p:ph type="title"/>
          </p:nvPr>
        </p:nvSpPr>
        <p:spPr>
          <a:xfrm>
            <a:off x="838200" y="365125"/>
            <a:ext cx="10515600" cy="938381"/>
          </a:xfrm>
        </p:spPr>
        <p:txBody>
          <a:bodyPr/>
          <a:lstStyle/>
          <a:p>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不妊のおもな治療法とその費用</a:t>
            </a:r>
            <a:r>
              <a:rPr kumimoji="1" lang="en-US" altLang="ja-JP" dirty="0">
                <a:latin typeface="UD Digi Kyokasho NK-B" panose="02020700000000000000" pitchFamily="18" charset="-128"/>
                <a:ea typeface="UD Digi Kyokasho NK-B" panose="02020700000000000000" pitchFamily="18" charset="-128"/>
              </a:rPr>
              <a:t>】</a:t>
            </a:r>
            <a:endParaRPr kumimoji="1" lang="ja-JP" altLang="en-US" dirty="0"/>
          </a:p>
        </p:txBody>
      </p:sp>
      <p:sp>
        <p:nvSpPr>
          <p:cNvPr id="3" name="コンテンツ プレースホルダー 2">
            <a:extLst>
              <a:ext uri="{FF2B5EF4-FFF2-40B4-BE49-F238E27FC236}">
                <a16:creationId xmlns:a16="http://schemas.microsoft.com/office/drawing/2014/main" id="{8BDE54B6-53F9-430A-8133-1B0BB9996524}"/>
              </a:ext>
            </a:extLst>
          </p:cNvPr>
          <p:cNvSpPr>
            <a:spLocks noGrp="1"/>
          </p:cNvSpPr>
          <p:nvPr>
            <p:ph idx="1"/>
          </p:nvPr>
        </p:nvSpPr>
        <p:spPr>
          <a:xfrm>
            <a:off x="838200" y="1050587"/>
            <a:ext cx="10515600" cy="5126376"/>
          </a:xfrm>
        </p:spPr>
        <p:txBody>
          <a:bodyPr>
            <a:normAutofit fontScale="92500" lnSpcReduction="10000"/>
          </a:bodyPr>
          <a:lstStyle/>
          <a:p>
            <a:pPr marL="0" indent="0">
              <a:buNone/>
            </a:pPr>
            <a:r>
              <a:rPr kumimoji="1" lang="ja-JP" altLang="en-US" dirty="0">
                <a:latin typeface="UD Digi Kyokasho NK-B" panose="02020700000000000000" pitchFamily="18" charset="-128"/>
                <a:ea typeface="UD Digi Kyokasho NK-B" panose="02020700000000000000" pitchFamily="18" charset="-128"/>
              </a:rPr>
              <a:t>⑭</a:t>
            </a:r>
            <a:r>
              <a:rPr kumimoji="1" lang="ja-JP" altLang="en-US" dirty="0">
                <a:solidFill>
                  <a:srgbClr val="FF0000"/>
                </a:solidFill>
                <a:latin typeface="UD Digi Kyokasho NK-B" panose="02020700000000000000" pitchFamily="18" charset="-128"/>
                <a:ea typeface="UD Digi Kyokasho NK-B" panose="02020700000000000000" pitchFamily="18" charset="-128"/>
              </a:rPr>
              <a:t>体外受精</a:t>
            </a:r>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およそ</a:t>
            </a:r>
            <a:r>
              <a:rPr kumimoji="1" lang="en-US" altLang="ja-JP" dirty="0">
                <a:latin typeface="UD Digi Kyokasho NK-B" panose="02020700000000000000" pitchFamily="18" charset="-128"/>
                <a:ea typeface="UD Digi Kyokasho NK-B" panose="02020700000000000000" pitchFamily="18" charset="-128"/>
              </a:rPr>
              <a:t>300</a:t>
            </a:r>
            <a:r>
              <a:rPr kumimoji="1" lang="ja-JP" altLang="en-US" dirty="0">
                <a:latin typeface="UD Digi Kyokasho NK-B" panose="02020700000000000000" pitchFamily="18" charset="-128"/>
                <a:ea typeface="UD Digi Kyokasho NK-B" panose="02020700000000000000" pitchFamily="18" charset="-128"/>
              </a:rPr>
              <a:t>，</a:t>
            </a:r>
            <a:r>
              <a:rPr kumimoji="1" lang="en-US" altLang="ja-JP" dirty="0">
                <a:latin typeface="UD Digi Kyokasho NK-B" panose="02020700000000000000" pitchFamily="18" charset="-128"/>
                <a:ea typeface="UD Digi Kyokasho NK-B" panose="02020700000000000000" pitchFamily="18" charset="-128"/>
              </a:rPr>
              <a:t>000</a:t>
            </a:r>
            <a:r>
              <a:rPr kumimoji="1" lang="ja-JP" altLang="en-US" dirty="0">
                <a:latin typeface="UD Digi Kyokasho NK-B" panose="02020700000000000000" pitchFamily="18" charset="-128"/>
                <a:ea typeface="UD Digi Kyokasho NK-B" panose="02020700000000000000" pitchFamily="18" charset="-128"/>
              </a:rPr>
              <a:t>円～</a:t>
            </a:r>
            <a:r>
              <a:rPr kumimoji="1" lang="en-US" altLang="ja-JP" dirty="0">
                <a:latin typeface="UD Digi Kyokasho NK-B" panose="02020700000000000000" pitchFamily="18" charset="-128"/>
                <a:ea typeface="UD Digi Kyokasho NK-B" panose="02020700000000000000" pitchFamily="18" charset="-128"/>
              </a:rPr>
              <a:t>500</a:t>
            </a:r>
            <a:r>
              <a:rPr kumimoji="1" lang="ja-JP" altLang="en-US" dirty="0">
                <a:latin typeface="UD Digi Kyokasho NK-B" panose="02020700000000000000" pitchFamily="18" charset="-128"/>
                <a:ea typeface="UD Digi Kyokasho NK-B" panose="02020700000000000000" pitchFamily="18" charset="-128"/>
              </a:rPr>
              <a:t>，</a:t>
            </a:r>
            <a:r>
              <a:rPr kumimoji="1" lang="en-US" altLang="ja-JP" dirty="0">
                <a:latin typeface="UD Digi Kyokasho NK-B" panose="02020700000000000000" pitchFamily="18" charset="-128"/>
                <a:ea typeface="UD Digi Kyokasho NK-B" panose="02020700000000000000" pitchFamily="18" charset="-128"/>
              </a:rPr>
              <a:t>000</a:t>
            </a:r>
            <a:r>
              <a:rPr kumimoji="1" lang="ja-JP" altLang="en-US" dirty="0">
                <a:latin typeface="UD Digi Kyokasho NK-B" panose="02020700000000000000" pitchFamily="18" charset="-128"/>
                <a:ea typeface="UD Digi Kyokasho NK-B" panose="02020700000000000000" pitchFamily="18" charset="-128"/>
              </a:rPr>
              <a:t>円</a:t>
            </a:r>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保険適用なし</a:t>
            </a:r>
            <a:r>
              <a:rPr kumimoji="1" lang="en-US" altLang="ja-JP" dirty="0">
                <a:latin typeface="UD Digi Kyokasho NK-B" panose="02020700000000000000" pitchFamily="18" charset="-128"/>
                <a:ea typeface="UD Digi Kyokasho NK-B" panose="02020700000000000000" pitchFamily="18" charset="-128"/>
              </a:rPr>
              <a:t>)</a:t>
            </a:r>
          </a:p>
          <a:p>
            <a:pPr marL="0" indent="0">
              <a:buNone/>
            </a:pPr>
            <a:r>
              <a:rPr lang="ja-JP" altLang="ja-JP" dirty="0">
                <a:latin typeface="UD Digi Kyokasho NK-B" panose="02020700000000000000" pitchFamily="18" charset="-128"/>
                <a:ea typeface="UD Digi Kyokasho NK-B" panose="02020700000000000000" pitchFamily="18" charset="-128"/>
              </a:rPr>
              <a:t>取り出した卵子と精子を同じシャーレに入れ、受精したら子宮内に戻す方法。この治療の費用には、採卵、受精卵の培養、子宮への胚移植などの技術料が含まれるが、健康保険は適用されない。</a:t>
            </a:r>
            <a:endParaRPr lang="en-US" altLang="ja-JP" dirty="0">
              <a:latin typeface="UD Digi Kyokasho NK-B" panose="02020700000000000000" pitchFamily="18" charset="-128"/>
              <a:ea typeface="UD Digi Kyokasho NK-B" panose="02020700000000000000" pitchFamily="18" charset="-128"/>
            </a:endParaRPr>
          </a:p>
          <a:p>
            <a:pPr marL="0" indent="0">
              <a:buNone/>
            </a:pPr>
            <a:endParaRPr lang="en-US" altLang="ja-JP" dirty="0">
              <a:latin typeface="UD Digi Kyokasho NK-B" panose="02020700000000000000" pitchFamily="18" charset="-128"/>
              <a:ea typeface="UD Digi Kyokasho NK-B" panose="02020700000000000000" pitchFamily="18" charset="-128"/>
            </a:endParaRPr>
          </a:p>
          <a:p>
            <a:pPr marL="0" indent="0">
              <a:buNone/>
            </a:pPr>
            <a:r>
              <a:rPr lang="ja-JP" altLang="en-US" dirty="0">
                <a:latin typeface="UD Digi Kyokasho NK-B" panose="02020700000000000000" pitchFamily="18" charset="-128"/>
                <a:ea typeface="UD Digi Kyokasho NK-B" panose="02020700000000000000" pitchFamily="18" charset="-128"/>
              </a:rPr>
              <a:t>⑮</a:t>
            </a:r>
            <a:r>
              <a:rPr lang="ja-JP" altLang="en-US" dirty="0">
                <a:solidFill>
                  <a:srgbClr val="FF0000"/>
                </a:solidFill>
                <a:latin typeface="UD Digi Kyokasho NK-B" panose="02020700000000000000" pitchFamily="18" charset="-128"/>
                <a:ea typeface="UD Digi Kyokasho NK-B" panose="02020700000000000000" pitchFamily="18" charset="-128"/>
              </a:rPr>
              <a:t>卵子凍結</a:t>
            </a:r>
            <a:r>
              <a:rPr lang="en-US" altLang="ja-JP" dirty="0">
                <a:latin typeface="UD Digi Kyokasho NK-B" panose="02020700000000000000" pitchFamily="18" charset="-128"/>
                <a:ea typeface="UD Digi Kyokasho NK-B" panose="02020700000000000000" pitchFamily="18" charset="-128"/>
              </a:rPr>
              <a:t>…</a:t>
            </a:r>
            <a:r>
              <a:rPr lang="ja-JP" altLang="ja-JP" dirty="0">
                <a:latin typeface="UD Digi Kyokasho NK-B" panose="02020700000000000000" pitchFamily="18" charset="-128"/>
                <a:ea typeface="UD Digi Kyokasho NK-B" panose="02020700000000000000" pitchFamily="18" charset="-128"/>
              </a:rPr>
              <a:t>入院・全身麻酔。採卵などにおよそ</a:t>
            </a:r>
            <a:r>
              <a:rPr lang="en-US" altLang="ja-JP" dirty="0">
                <a:latin typeface="UD Digi Kyokasho NK-B" panose="02020700000000000000" pitchFamily="18" charset="-128"/>
                <a:ea typeface="UD Digi Kyokasho NK-B" panose="02020700000000000000" pitchFamily="18" charset="-128"/>
              </a:rPr>
              <a:t>700</a:t>
            </a:r>
            <a:r>
              <a:rPr lang="ja-JP" altLang="ja-JP" dirty="0">
                <a:latin typeface="UD Digi Kyokasho NK-B" panose="02020700000000000000" pitchFamily="18" charset="-128"/>
                <a:ea typeface="UD Digi Kyokasho NK-B" panose="02020700000000000000" pitchFamily="18" charset="-128"/>
              </a:rPr>
              <a:t>，</a:t>
            </a:r>
            <a:r>
              <a:rPr lang="en-US" altLang="ja-JP" dirty="0">
                <a:latin typeface="UD Digi Kyokasho NK-B" panose="02020700000000000000" pitchFamily="18" charset="-128"/>
                <a:ea typeface="UD Digi Kyokasho NK-B" panose="02020700000000000000" pitchFamily="18" charset="-128"/>
              </a:rPr>
              <a:t>000</a:t>
            </a:r>
            <a:r>
              <a:rPr lang="ja-JP" altLang="ja-JP" dirty="0">
                <a:latin typeface="UD Digi Kyokasho NK-B" panose="02020700000000000000" pitchFamily="18" charset="-128"/>
                <a:ea typeface="UD Digi Kyokasho NK-B" panose="02020700000000000000" pitchFamily="18" charset="-128"/>
              </a:rPr>
              <a:t>円～</a:t>
            </a:r>
            <a:r>
              <a:rPr lang="en-US" altLang="ja-JP" dirty="0">
                <a:latin typeface="UD Digi Kyokasho NK-B" panose="02020700000000000000" pitchFamily="18" charset="-128"/>
                <a:ea typeface="UD Digi Kyokasho NK-B" panose="02020700000000000000" pitchFamily="18" charset="-128"/>
              </a:rPr>
              <a:t>1</a:t>
            </a:r>
            <a:r>
              <a:rPr lang="ja-JP" altLang="ja-JP" dirty="0">
                <a:latin typeface="UD Digi Kyokasho NK-B" panose="02020700000000000000" pitchFamily="18" charset="-128"/>
                <a:ea typeface="UD Digi Kyokasho NK-B" panose="02020700000000000000" pitchFamily="18" charset="-128"/>
              </a:rPr>
              <a:t>，</a:t>
            </a:r>
            <a:r>
              <a:rPr lang="en-US" altLang="ja-JP" dirty="0">
                <a:latin typeface="UD Digi Kyokasho NK-B" panose="02020700000000000000" pitchFamily="18" charset="-128"/>
                <a:ea typeface="UD Digi Kyokasho NK-B" panose="02020700000000000000" pitchFamily="18" charset="-128"/>
              </a:rPr>
              <a:t>000</a:t>
            </a:r>
            <a:r>
              <a:rPr lang="ja-JP" altLang="ja-JP" dirty="0">
                <a:latin typeface="UD Digi Kyokasho NK-B" panose="02020700000000000000" pitchFamily="18" charset="-128"/>
                <a:ea typeface="UD Digi Kyokasho NK-B" panose="02020700000000000000" pitchFamily="18" charset="-128"/>
              </a:rPr>
              <a:t>，</a:t>
            </a:r>
            <a:r>
              <a:rPr lang="en-US" altLang="ja-JP" dirty="0">
                <a:latin typeface="UD Digi Kyokasho NK-B" panose="02020700000000000000" pitchFamily="18" charset="-128"/>
                <a:ea typeface="UD Digi Kyokasho NK-B" panose="02020700000000000000" pitchFamily="18" charset="-128"/>
              </a:rPr>
              <a:t>000</a:t>
            </a:r>
            <a:r>
              <a:rPr lang="ja-JP" altLang="ja-JP" dirty="0">
                <a:latin typeface="UD Digi Kyokasho NK-B" panose="02020700000000000000" pitchFamily="18" charset="-128"/>
                <a:ea typeface="UD Digi Kyokasho NK-B" panose="02020700000000000000" pitchFamily="18" charset="-128"/>
              </a:rPr>
              <a:t>円、保管料が毎年</a:t>
            </a:r>
            <a:r>
              <a:rPr lang="en-US" altLang="ja-JP" dirty="0">
                <a:latin typeface="UD Digi Kyokasho NK-B" panose="02020700000000000000" pitchFamily="18" charset="-128"/>
                <a:ea typeface="UD Digi Kyokasho NK-B" panose="02020700000000000000" pitchFamily="18" charset="-128"/>
              </a:rPr>
              <a:t>15</a:t>
            </a:r>
            <a:r>
              <a:rPr lang="ja-JP" altLang="ja-JP" dirty="0">
                <a:latin typeface="UD Digi Kyokasho NK-B" panose="02020700000000000000" pitchFamily="18" charset="-128"/>
                <a:ea typeface="UD Digi Kyokasho NK-B" panose="02020700000000000000" pitchFamily="18" charset="-128"/>
              </a:rPr>
              <a:t>，</a:t>
            </a:r>
            <a:r>
              <a:rPr lang="en-US" altLang="ja-JP" dirty="0">
                <a:latin typeface="UD Digi Kyokasho NK-B" panose="02020700000000000000" pitchFamily="18" charset="-128"/>
                <a:ea typeface="UD Digi Kyokasho NK-B" panose="02020700000000000000" pitchFamily="18" charset="-128"/>
              </a:rPr>
              <a:t>000</a:t>
            </a:r>
            <a:r>
              <a:rPr lang="ja-JP" altLang="ja-JP" dirty="0">
                <a:latin typeface="UD Digi Kyokasho NK-B" panose="02020700000000000000" pitchFamily="18" charset="-128"/>
                <a:ea typeface="UD Digi Kyokasho NK-B" panose="02020700000000000000" pitchFamily="18" charset="-128"/>
              </a:rPr>
              <a:t>円～</a:t>
            </a:r>
            <a:r>
              <a:rPr lang="en-US" altLang="ja-JP" dirty="0">
                <a:latin typeface="UD Digi Kyokasho NK-B" panose="02020700000000000000" pitchFamily="18" charset="-128"/>
                <a:ea typeface="UD Digi Kyokasho NK-B" panose="02020700000000000000" pitchFamily="18" charset="-128"/>
              </a:rPr>
              <a:t>20</a:t>
            </a:r>
            <a:r>
              <a:rPr lang="ja-JP" altLang="ja-JP" dirty="0">
                <a:latin typeface="UD Digi Kyokasho NK-B" panose="02020700000000000000" pitchFamily="18" charset="-128"/>
                <a:ea typeface="UD Digi Kyokasho NK-B" panose="02020700000000000000" pitchFamily="18" charset="-128"/>
              </a:rPr>
              <a:t>，</a:t>
            </a:r>
            <a:r>
              <a:rPr lang="en-US" altLang="ja-JP" dirty="0">
                <a:latin typeface="UD Digi Kyokasho NK-B" panose="02020700000000000000" pitchFamily="18" charset="-128"/>
                <a:ea typeface="UD Digi Kyokasho NK-B" panose="02020700000000000000" pitchFamily="18" charset="-128"/>
              </a:rPr>
              <a:t>000</a:t>
            </a:r>
            <a:r>
              <a:rPr lang="ja-JP" altLang="ja-JP" dirty="0">
                <a:latin typeface="UD Digi Kyokasho NK-B" panose="02020700000000000000" pitchFamily="18" charset="-128"/>
                <a:ea typeface="UD Digi Kyokasho NK-B" panose="02020700000000000000" pitchFamily="18" charset="-128"/>
              </a:rPr>
              <a:t>円</a:t>
            </a:r>
            <a:endParaRPr lang="en-US" altLang="ja-JP" dirty="0">
              <a:latin typeface="UD Digi Kyokasho NK-B" panose="02020700000000000000" pitchFamily="18" charset="-128"/>
              <a:ea typeface="UD Digi Kyokasho NK-B" panose="02020700000000000000" pitchFamily="18" charset="-128"/>
            </a:endParaRPr>
          </a:p>
          <a:p>
            <a:pPr marL="0" indent="0">
              <a:buNone/>
            </a:pPr>
            <a:r>
              <a:rPr lang="ja-JP" altLang="ja-JP" dirty="0">
                <a:latin typeface="UD Digi Kyokasho NK-B" panose="02020700000000000000" pitchFamily="18" charset="-128"/>
                <a:ea typeface="UD Digi Kyokasho NK-B" panose="02020700000000000000" pitchFamily="18" charset="-128"/>
              </a:rPr>
              <a:t>今すぐには妊娠を望まない</a:t>
            </a:r>
            <a:r>
              <a:rPr lang="en-US" altLang="ja-JP" dirty="0">
                <a:latin typeface="UD Digi Kyokasho NK-B" panose="02020700000000000000" pitchFamily="18" charset="-128"/>
                <a:ea typeface="UD Digi Kyokasho NK-B" panose="02020700000000000000" pitchFamily="18" charset="-128"/>
              </a:rPr>
              <a:t>(</a:t>
            </a:r>
            <a:r>
              <a:rPr lang="ja-JP" altLang="ja-JP" dirty="0">
                <a:latin typeface="UD Digi Kyokasho NK-B" panose="02020700000000000000" pitchFamily="18" charset="-128"/>
                <a:ea typeface="UD Digi Kyokasho NK-B" panose="02020700000000000000" pitchFamily="18" charset="-128"/>
              </a:rPr>
              <a:t>望めない</a:t>
            </a:r>
            <a:r>
              <a:rPr lang="en-US" altLang="ja-JP" dirty="0">
                <a:latin typeface="UD Digi Kyokasho NK-B" panose="02020700000000000000" pitchFamily="18" charset="-128"/>
                <a:ea typeface="UD Digi Kyokasho NK-B" panose="02020700000000000000" pitchFamily="18" charset="-128"/>
              </a:rPr>
              <a:t>)</a:t>
            </a:r>
            <a:r>
              <a:rPr lang="ja-JP" altLang="ja-JP" dirty="0">
                <a:latin typeface="UD Digi Kyokasho NK-B" panose="02020700000000000000" pitchFamily="18" charset="-128"/>
                <a:ea typeface="UD Digi Kyokasho NK-B" panose="02020700000000000000" pitchFamily="18" charset="-128"/>
              </a:rPr>
              <a:t>ので、少しでもフレッシュで良質な卵子を凍結保存しておくこと。</a:t>
            </a:r>
            <a:endParaRPr lang="en-US" altLang="ja-JP" dirty="0">
              <a:latin typeface="UD Digi Kyokasho NK-B" panose="02020700000000000000" pitchFamily="18" charset="-128"/>
              <a:ea typeface="UD Digi Kyokasho NK-B" panose="02020700000000000000" pitchFamily="18" charset="-128"/>
            </a:endParaRPr>
          </a:p>
          <a:p>
            <a:pPr marL="0" indent="0">
              <a:buNone/>
            </a:pPr>
            <a:endParaRPr lang="en-US" altLang="ja-JP" dirty="0">
              <a:latin typeface="UD Digi Kyokasho NK-B" panose="02020700000000000000" pitchFamily="18" charset="-128"/>
              <a:ea typeface="UD Digi Kyokasho NK-B" panose="02020700000000000000" pitchFamily="18" charset="-128"/>
            </a:endParaRPr>
          </a:p>
          <a:p>
            <a:pPr marL="0" indent="0">
              <a:buNone/>
            </a:pPr>
            <a:r>
              <a:rPr lang="ja-JP" altLang="en-US" dirty="0">
                <a:latin typeface="UD Digi Kyokasho NK-B" panose="02020700000000000000" pitchFamily="18" charset="-128"/>
                <a:ea typeface="UD Digi Kyokasho NK-B" panose="02020700000000000000" pitchFamily="18" charset="-128"/>
              </a:rPr>
              <a:t>→いずれの治療法にも女性の身体・精神を傷つけるリスクあり。また、治療法によっては妊娠におけるリスクもある。</a:t>
            </a:r>
            <a:r>
              <a:rPr lang="en-US" altLang="ja-JP" dirty="0">
                <a:latin typeface="UD Digi Kyokasho NK-B" panose="02020700000000000000" pitchFamily="18" charset="-128"/>
                <a:ea typeface="UD Digi Kyokasho NK-B" panose="02020700000000000000" pitchFamily="18" charset="-128"/>
              </a:rPr>
              <a:t>(</a:t>
            </a:r>
            <a:r>
              <a:rPr lang="ja-JP" altLang="en-US" dirty="0">
                <a:latin typeface="UD Digi Kyokasho NK-B" panose="02020700000000000000" pitchFamily="18" charset="-128"/>
                <a:ea typeface="UD Digi Kyokasho NK-B" panose="02020700000000000000" pitchFamily="18" charset="-128"/>
              </a:rPr>
              <a:t>児の先天異常、子宮外妊娠、流産など</a:t>
            </a:r>
            <a:r>
              <a:rPr lang="en-US" altLang="ja-JP" dirty="0">
                <a:latin typeface="UD Digi Kyokasho NK-B" panose="02020700000000000000" pitchFamily="18" charset="-128"/>
                <a:ea typeface="UD Digi Kyokasho NK-B" panose="02020700000000000000" pitchFamily="18" charset="-128"/>
              </a:rPr>
              <a:t>)</a:t>
            </a:r>
            <a:endParaRPr lang="ja-JP" altLang="ja-JP" dirty="0">
              <a:latin typeface="UD Digi Kyokasho NK-B" panose="02020700000000000000" pitchFamily="18" charset="-128"/>
              <a:ea typeface="UD Digi Kyokasho NK-B" panose="02020700000000000000" pitchFamily="18" charset="-128"/>
            </a:endParaRPr>
          </a:p>
          <a:p>
            <a:pPr marL="0" indent="0">
              <a:buNone/>
            </a:pPr>
            <a:endParaRPr lang="ja-JP" altLang="ja-JP" dirty="0">
              <a:latin typeface="UD Digi Kyokasho NK-B" panose="02020700000000000000" pitchFamily="18" charset="-128"/>
              <a:ea typeface="UD Digi Kyokasho NK-B" panose="02020700000000000000" pitchFamily="18" charset="-128"/>
            </a:endParaRPr>
          </a:p>
          <a:p>
            <a:pPr marL="0" indent="0">
              <a:buNone/>
            </a:pPr>
            <a:endParaRPr kumimoji="1" lang="ja-JP" altLang="en-US" dirty="0">
              <a:latin typeface="UD Digi Kyokasho NK-B" panose="02020700000000000000" pitchFamily="18" charset="-128"/>
              <a:ea typeface="UD Digi Kyokasho NK-B" panose="02020700000000000000" pitchFamily="18" charset="-128"/>
            </a:endParaRPr>
          </a:p>
        </p:txBody>
      </p:sp>
      <p:pic>
        <p:nvPicPr>
          <p:cNvPr id="4" name="録音したサウンド">
            <a:hlinkClick r:id="" action="ppaction://media"/>
            <a:extLst>
              <a:ext uri="{FF2B5EF4-FFF2-40B4-BE49-F238E27FC236}">
                <a16:creationId xmlns:a16="http://schemas.microsoft.com/office/drawing/2014/main" id="{8F6D3322-C1A0-4CB5-AE26-4E5E9D367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8275" y="6369050"/>
            <a:ext cx="406400" cy="406400"/>
          </a:xfrm>
          <a:prstGeom prst="rect">
            <a:avLst/>
          </a:prstGeom>
        </p:spPr>
      </p:pic>
    </p:spTree>
    <p:extLst>
      <p:ext uri="{BB962C8B-B14F-4D97-AF65-F5344CB8AC3E}">
        <p14:creationId xmlns:p14="http://schemas.microsoft.com/office/powerpoint/2010/main" val="28051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3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8026</TotalTime>
  <Words>1528</Words>
  <Application>Microsoft Office PowerPoint</Application>
  <PresentationFormat>ワイド画面</PresentationFormat>
  <Paragraphs>228</Paragraphs>
  <Slides>14</Slides>
  <Notes>0</Notes>
  <HiddenSlides>0</HiddenSlides>
  <MMClips>14</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14</vt:i4>
      </vt:variant>
    </vt:vector>
  </HeadingPairs>
  <TitlesOfParts>
    <vt:vector size="22" baseType="lpstr">
      <vt:lpstr>ＭＳ Ｐゴシック</vt:lpstr>
      <vt:lpstr>ＭＳ 明朝</vt:lpstr>
      <vt:lpstr>UD Digi Kyokasho NK-B</vt:lpstr>
      <vt:lpstr>游ゴシック</vt:lpstr>
      <vt:lpstr>游ゴシック Light</vt:lpstr>
      <vt:lpstr>游明朝</vt:lpstr>
      <vt:lpstr>Arial</vt:lpstr>
      <vt:lpstr>Office テーマ</vt:lpstr>
      <vt:lpstr>家族になるということ</vt:lpstr>
      <vt:lpstr>○家族について (ワークシートに用語を記入しよう)</vt:lpstr>
      <vt:lpstr>○家族について</vt:lpstr>
      <vt:lpstr>○不妊について</vt:lpstr>
      <vt:lpstr>活動①表から読み取ろう</vt:lpstr>
      <vt:lpstr>【年齢別に見た妊娠しやすさ】</vt:lpstr>
      <vt:lpstr>○日本の現状は？</vt:lpstr>
      <vt:lpstr>【不妊のおもな治療法とその費用】</vt:lpstr>
      <vt:lpstr>【不妊のおもな治療法とその費用】</vt:lpstr>
      <vt:lpstr>○考えてみよう</vt:lpstr>
      <vt:lpstr>活動②さらに学ぼう　～社会的な原因について～</vt:lpstr>
      <vt:lpstr>PowerPoint プレゼンテーション</vt:lpstr>
      <vt:lpstr>【さらに学ぼう　～社会的な原因について】まとめ</vt:lpstr>
      <vt:lpstr>活動③ふりかえりシートに記入しよう。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青木　涼音</dc:creator>
  <cp:lastModifiedBy>青木　涼音</cp:lastModifiedBy>
  <cp:revision>65</cp:revision>
  <cp:lastPrinted>2021-07-27T20:42:40Z</cp:lastPrinted>
  <dcterms:created xsi:type="dcterms:W3CDTF">2021-07-13T00:06:29Z</dcterms:created>
  <dcterms:modified xsi:type="dcterms:W3CDTF">2022-02-16T02:55:47Z</dcterms:modified>
</cp:coreProperties>
</file>