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p:scale>
          <a:sx n="33" d="100"/>
          <a:sy n="33" d="100"/>
        </p:scale>
        <p:origin x="308"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増田 侑奈" userId="db0807ede88a59a4" providerId="LiveId" clId="{87492F55-A49B-42A3-B25D-C82AAFF785F9}"/>
    <pc:docChg chg="custSel modSld">
      <pc:chgData name="増田 侑奈" userId="db0807ede88a59a4" providerId="LiveId" clId="{87492F55-A49B-42A3-B25D-C82AAFF785F9}" dt="2021-08-07T12:33:34.430" v="2" actId="20577"/>
      <pc:docMkLst>
        <pc:docMk/>
      </pc:docMkLst>
      <pc:sldChg chg="modSp mod">
        <pc:chgData name="増田 侑奈" userId="db0807ede88a59a4" providerId="LiveId" clId="{87492F55-A49B-42A3-B25D-C82AAFF785F9}" dt="2021-08-07T12:23:30.428" v="1" actId="27636"/>
        <pc:sldMkLst>
          <pc:docMk/>
          <pc:sldMk cId="3947075120" sldId="256"/>
        </pc:sldMkLst>
        <pc:spChg chg="mod">
          <ac:chgData name="増田 侑奈" userId="db0807ede88a59a4" providerId="LiveId" clId="{87492F55-A49B-42A3-B25D-C82AAFF785F9}" dt="2021-08-07T12:23:30.428" v="1" actId="27636"/>
          <ac:spMkLst>
            <pc:docMk/>
            <pc:sldMk cId="3947075120" sldId="256"/>
            <ac:spMk id="3" creationId="{ABFF36A1-6616-4D1C-A536-ABEDE9FDB048}"/>
          </ac:spMkLst>
        </pc:spChg>
      </pc:sldChg>
      <pc:sldChg chg="modSp mod">
        <pc:chgData name="増田 侑奈" userId="db0807ede88a59a4" providerId="LiveId" clId="{87492F55-A49B-42A3-B25D-C82AAFF785F9}" dt="2021-08-07T12:33:34.430" v="2" actId="20577"/>
        <pc:sldMkLst>
          <pc:docMk/>
          <pc:sldMk cId="198046943" sldId="261"/>
        </pc:sldMkLst>
        <pc:spChg chg="mod">
          <ac:chgData name="増田 侑奈" userId="db0807ede88a59a4" providerId="LiveId" clId="{87492F55-A49B-42A3-B25D-C82AAFF785F9}" dt="2021-08-07T12:33:34.430" v="2" actId="20577"/>
          <ac:spMkLst>
            <pc:docMk/>
            <pc:sldMk cId="198046943" sldId="261"/>
            <ac:spMk id="2" creationId="{179F0E24-4C89-4966-BDD1-6EB94FAEAB8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3F3DAB-7905-40F0-ADAA-63398B8C81C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E326C68-AFE7-4F6D-B4ED-4A84135C8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86563DE-E04F-4571-A056-F4E8F8A7C7EB}"/>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77A95515-8EED-4716-9653-3724001294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98EA8F-7A6B-47E1-898E-396B1C422057}"/>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92578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BF1867-7212-4ADE-A11C-2F0B7E6A62F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7FFDE3-66CB-4C8E-9898-318C1C121CD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68EB19-32BE-4CB4-9BA1-FE4B32A6A8E8}"/>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D37D2909-4136-427E-BDE6-3A83F5232D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AE7EAE-036F-4304-8FA6-380E57864292}"/>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103689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B0F89E7-3FCB-406A-A24F-6BB9C3B9F64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2458CA-D8DB-4C89-8279-DDD23AC4ECF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59BBF4-830B-4682-9128-4ED24C77B7BA}"/>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68C5DD8C-958D-4A5B-9B04-3E349677F2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01E742-14C7-4C76-91F8-EA9AA7586407}"/>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77936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57DB0B-B62F-4480-9FD1-49340B642E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2AE988-5E12-45E6-9AE2-A592DBA4E75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218057-773C-4FDC-A6C3-A2CF64B7F59E}"/>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3B02218E-7A16-4C38-9AA0-2038A9272D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D2BC06-C78F-47ED-A40B-0B87AE8205C1}"/>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53371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32D34-5871-4C76-AA80-5D69A1BF078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B1F60D-300E-471E-91DF-90B83AB7CC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FBDD329-16BB-45E7-8E19-D1BC6E848AAC}"/>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5E14114D-E00B-49DE-B863-2EF54035A6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AC18F2-8AD1-454A-A38C-DD4F8A9DB7B3}"/>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41065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EFFF5-F2F9-4768-9DD1-7D09AD6E35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020EBE-217F-440F-A652-05F6A40274A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23BB26-4F65-41E1-855B-597FF443BBB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CF3E60A-6F0E-4873-8E02-389816CA0B95}"/>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6" name="フッター プレースホルダー 5">
            <a:extLst>
              <a:ext uri="{FF2B5EF4-FFF2-40B4-BE49-F238E27FC236}">
                <a16:creationId xmlns:a16="http://schemas.microsoft.com/office/drawing/2014/main" id="{C8C0A295-CCBF-4AE5-A428-6307DE22B4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898306-322B-4C15-A231-5BF3E4FF1A65}"/>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254263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75625-88BD-447B-8047-B0CF6FEE6A3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2C439C-0BDC-479C-83F9-C760E56E7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9DA177A-3E87-4734-8F85-935C8E1F0C4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ADA83C6-9639-4184-87CB-2D69A942A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9735AE2-175E-48B9-A6E1-B5A25BFF70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06523B0-8DF8-4419-9996-8E028DD42AF0}"/>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8" name="フッター プレースホルダー 7">
            <a:extLst>
              <a:ext uri="{FF2B5EF4-FFF2-40B4-BE49-F238E27FC236}">
                <a16:creationId xmlns:a16="http://schemas.microsoft.com/office/drawing/2014/main" id="{526FC59B-5058-47FF-AD71-719E87595FB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DB77E7E-14F6-4F01-8E72-DB87D129637D}"/>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2989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C6E4EC-26B9-4731-96EF-1F87468A75D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BD75CF-F8CD-4301-9D59-0B26DFCC14A5}"/>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4" name="フッター プレースホルダー 3">
            <a:extLst>
              <a:ext uri="{FF2B5EF4-FFF2-40B4-BE49-F238E27FC236}">
                <a16:creationId xmlns:a16="http://schemas.microsoft.com/office/drawing/2014/main" id="{AEBA71ED-6A58-4A38-ADD8-FD73039E4B6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B506FE9-78ED-449C-8515-2AEDB4C6C53E}"/>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363554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CEDF43-3847-40E3-9C62-AE7832B5309D}"/>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3" name="フッター プレースホルダー 2">
            <a:extLst>
              <a:ext uri="{FF2B5EF4-FFF2-40B4-BE49-F238E27FC236}">
                <a16:creationId xmlns:a16="http://schemas.microsoft.com/office/drawing/2014/main" id="{6DE24E39-7B57-4FE6-9C49-C060D055072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89F078-645E-46CB-920F-513C3F8FF0AD}"/>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6354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62A8A-1A31-48F2-A879-716F03B8F12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12DA0E-24B5-45F0-A9FD-56EF5DAF41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B9075AC-65FB-4E24-99B0-748BC8712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E342E2-D636-4823-AFE7-A142D97C38B0}"/>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6" name="フッター プレースホルダー 5">
            <a:extLst>
              <a:ext uri="{FF2B5EF4-FFF2-40B4-BE49-F238E27FC236}">
                <a16:creationId xmlns:a16="http://schemas.microsoft.com/office/drawing/2014/main" id="{B1BAA31E-F6CF-4575-8208-D392377765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C08CB1-2851-408D-A312-ACFA64E5AFDE}"/>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100025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5E500-22CF-44E9-9EEB-ED5A63A5E04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717CF3B-9189-4840-9B7C-AF3BA878B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75C94D5-B6DD-4A5C-81AA-BDFBDD88E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078312-31E9-49A4-8373-EA5B769603EB}"/>
              </a:ext>
            </a:extLst>
          </p:cNvPr>
          <p:cNvSpPr>
            <a:spLocks noGrp="1"/>
          </p:cNvSpPr>
          <p:nvPr>
            <p:ph type="dt" sz="half" idx="10"/>
          </p:nvPr>
        </p:nvSpPr>
        <p:spPr/>
        <p:txBody>
          <a:bodyPr/>
          <a:lstStyle/>
          <a:p>
            <a:fld id="{A2F1294B-DECE-4E61-AB59-332AB33D7AEE}" type="datetimeFigureOut">
              <a:rPr kumimoji="1" lang="ja-JP" altLang="en-US" smtClean="0"/>
              <a:t>2022/2/23</a:t>
            </a:fld>
            <a:endParaRPr kumimoji="1" lang="ja-JP" altLang="en-US"/>
          </a:p>
        </p:txBody>
      </p:sp>
      <p:sp>
        <p:nvSpPr>
          <p:cNvPr id="6" name="フッター プレースホルダー 5">
            <a:extLst>
              <a:ext uri="{FF2B5EF4-FFF2-40B4-BE49-F238E27FC236}">
                <a16:creationId xmlns:a16="http://schemas.microsoft.com/office/drawing/2014/main" id="{DC645B68-106F-4CAD-A99F-968410841B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B3CA29-3EB4-4858-B329-9E9A91122500}"/>
              </a:ext>
            </a:extLst>
          </p:cNvPr>
          <p:cNvSpPr>
            <a:spLocks noGrp="1"/>
          </p:cNvSpPr>
          <p:nvPr>
            <p:ph type="sldNum" sz="quarter" idx="12"/>
          </p:nvPr>
        </p:nvSpPr>
        <p:spPr/>
        <p:txBody>
          <a:body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246897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8F31A43-9985-47FE-A08B-06F5CD905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179394-1FB7-43D9-ACE4-9E101E3A2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593CB8-B293-4380-AB9E-E7C6A36CB0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1294B-DECE-4E61-AB59-332AB33D7AEE}"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FD2AEF17-C626-427A-AA23-9D3452E78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213254A-B750-4AF2-B198-AF3F26AEC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81D1B-6E5B-484A-900D-4EA57D3F07E8}" type="slidenum">
              <a:rPr kumimoji="1" lang="ja-JP" altLang="en-US" smtClean="0"/>
              <a:t>‹#›</a:t>
            </a:fld>
            <a:endParaRPr kumimoji="1" lang="ja-JP" altLang="en-US"/>
          </a:p>
        </p:txBody>
      </p:sp>
    </p:spTree>
    <p:extLst>
      <p:ext uri="{BB962C8B-B14F-4D97-AF65-F5344CB8AC3E}">
        <p14:creationId xmlns:p14="http://schemas.microsoft.com/office/powerpoint/2010/main" val="196596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86A5F-9EA1-41EC-BA17-37545F0F9312}"/>
              </a:ext>
            </a:extLst>
          </p:cNvPr>
          <p:cNvSpPr>
            <a:spLocks noGrp="1"/>
          </p:cNvSpPr>
          <p:nvPr>
            <p:ph type="ctrTitle"/>
          </p:nvPr>
        </p:nvSpPr>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自分らしい</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幸せ</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って？</a:t>
            </a:r>
            <a:endParaRPr kumimoji="1" lang="ja-JP" altLang="en-US" dirty="0"/>
          </a:p>
        </p:txBody>
      </p:sp>
      <p:sp>
        <p:nvSpPr>
          <p:cNvPr id="3" name="字幕 2">
            <a:extLst>
              <a:ext uri="{FF2B5EF4-FFF2-40B4-BE49-F238E27FC236}">
                <a16:creationId xmlns:a16="http://schemas.microsoft.com/office/drawing/2014/main" id="{ABFF36A1-6616-4D1C-A536-ABEDE9FDB048}"/>
              </a:ext>
            </a:extLst>
          </p:cNvPr>
          <p:cNvSpPr>
            <a:spLocks noGrp="1"/>
          </p:cNvSpPr>
          <p:nvPr>
            <p:ph type="subTitle" idx="1"/>
          </p:nvPr>
        </p:nvSpPr>
        <p:spPr>
          <a:xfrm>
            <a:off x="1290637" y="3640138"/>
            <a:ext cx="9610725" cy="1655762"/>
          </a:xfrm>
        </p:spPr>
        <p:txBody>
          <a:bodyPr>
            <a:normAutofit/>
          </a:bodyPr>
          <a:lstStyle/>
          <a:p>
            <a:endParaRPr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ワークシートｐ</a:t>
            </a:r>
            <a:r>
              <a:rPr kumimoji="1" lang="en-US" altLang="ja-JP" sz="3600" dirty="0">
                <a:latin typeface="UD デジタル 教科書体 NK-B" panose="02020700000000000000" pitchFamily="18" charset="-128"/>
                <a:ea typeface="UD デジタル 教科書体 NK-B" panose="02020700000000000000" pitchFamily="18" charset="-128"/>
              </a:rPr>
              <a:t>14</a:t>
            </a:r>
            <a:r>
              <a:rPr kumimoji="1" lang="ja-JP" altLang="en-US" sz="3600" dirty="0">
                <a:latin typeface="UD デジタル 教科書体 NK-B" panose="02020700000000000000" pitchFamily="18" charset="-128"/>
                <a:ea typeface="UD デジタル 教科書体 NK-B" panose="02020700000000000000" pitchFamily="18" charset="-128"/>
              </a:rPr>
              <a:t>～</a:t>
            </a:r>
            <a:r>
              <a:rPr kumimoji="1" lang="en-US" altLang="ja-JP" sz="3600" dirty="0">
                <a:latin typeface="UD デジタル 教科書体 NK-B" panose="02020700000000000000" pitchFamily="18" charset="-128"/>
                <a:ea typeface="UD デジタル 教科書体 NK-B" panose="02020700000000000000" pitchFamily="18" charset="-128"/>
              </a:rPr>
              <a:t>15</a:t>
            </a:r>
          </a:p>
        </p:txBody>
      </p:sp>
      <p:pic>
        <p:nvPicPr>
          <p:cNvPr id="4" name="録音したサウンド">
            <a:hlinkClick r:id="" action="ppaction://media"/>
            <a:extLst>
              <a:ext uri="{FF2B5EF4-FFF2-40B4-BE49-F238E27FC236}">
                <a16:creationId xmlns:a16="http://schemas.microsoft.com/office/drawing/2014/main" id="{16AD6ECB-1961-4BDE-8AE2-B32F293F01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79225" y="6254750"/>
            <a:ext cx="406400" cy="406400"/>
          </a:xfrm>
          <a:prstGeom prst="rect">
            <a:avLst/>
          </a:prstGeom>
        </p:spPr>
      </p:pic>
    </p:spTree>
    <p:extLst>
      <p:ext uri="{BB962C8B-B14F-4D97-AF65-F5344CB8AC3E}">
        <p14:creationId xmlns:p14="http://schemas.microsoft.com/office/powerpoint/2010/main" val="394707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6DD06-4F39-4EC5-AB38-545061758D76}"/>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活動①これまでの振り返りをしよう</a:t>
            </a:r>
          </a:p>
        </p:txBody>
      </p:sp>
      <p:sp>
        <p:nvSpPr>
          <p:cNvPr id="3" name="コンテンツ プレースホルダー 2">
            <a:extLst>
              <a:ext uri="{FF2B5EF4-FFF2-40B4-BE49-F238E27FC236}">
                <a16:creationId xmlns:a16="http://schemas.microsoft.com/office/drawing/2014/main" id="{A20670E8-0D01-49F2-8B0B-9B692EF12AE9}"/>
              </a:ext>
            </a:extLst>
          </p:cNvPr>
          <p:cNvSpPr>
            <a:spLocks noGrp="1"/>
          </p:cNvSpPr>
          <p:nvPr>
            <p:ph idx="1"/>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本日の授業は最終授業です。まずは、隣の人とこれまで</a:t>
            </a:r>
            <a:r>
              <a:rPr kumimoji="1" lang="en-US" altLang="ja-JP" dirty="0">
                <a:latin typeface="UD デジタル 教科書体 NK-B" panose="02020700000000000000" pitchFamily="18" charset="-128"/>
                <a:ea typeface="UD デジタル 教科書体 NK-B" panose="02020700000000000000" pitchFamily="18" charset="-128"/>
              </a:rPr>
              <a:t>4</a:t>
            </a:r>
            <a:r>
              <a:rPr kumimoji="1" lang="ja-JP" altLang="en-US" dirty="0">
                <a:latin typeface="UD デジタル 教科書体 NK-B" panose="02020700000000000000" pitchFamily="18" charset="-128"/>
                <a:ea typeface="UD デジタル 教科書体 NK-B" panose="02020700000000000000" pitchFamily="18" charset="-128"/>
              </a:rPr>
              <a:t>回の授業の活動を振り返ってみましょう。</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a:extLst>
              <a:ext uri="{FF2B5EF4-FFF2-40B4-BE49-F238E27FC236}">
                <a16:creationId xmlns:a16="http://schemas.microsoft.com/office/drawing/2014/main" id="{C9787261-E90A-46B5-B78E-5617C10191D3}"/>
              </a:ext>
            </a:extLst>
          </p:cNvPr>
          <p:cNvSpPr/>
          <p:nvPr/>
        </p:nvSpPr>
        <p:spPr>
          <a:xfrm>
            <a:off x="1427747" y="2759243"/>
            <a:ext cx="8791073" cy="3224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時→「あなたの理想のパートナー像とは？」</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2</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時→「パートナーとのトラブル、どうやって解決する？」</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3</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限→「結婚あるある」</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4</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限→「家族になるということ」</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5</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限→</a:t>
            </a: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自分らしい</a:t>
            </a: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幸せ</a:t>
            </a: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って？</a:t>
            </a: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5" name="録音したサウンド">
            <a:hlinkClick r:id="" action="ppaction://media"/>
            <a:extLst>
              <a:ext uri="{FF2B5EF4-FFF2-40B4-BE49-F238E27FC236}">
                <a16:creationId xmlns:a16="http://schemas.microsoft.com/office/drawing/2014/main" id="{3F3C1251-601C-4EDB-9B2C-2D65C65EE4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88750" y="6176963"/>
            <a:ext cx="406400" cy="406400"/>
          </a:xfrm>
          <a:prstGeom prst="rect">
            <a:avLst/>
          </a:prstGeom>
        </p:spPr>
      </p:pic>
    </p:spTree>
    <p:extLst>
      <p:ext uri="{BB962C8B-B14F-4D97-AF65-F5344CB8AC3E}">
        <p14:creationId xmlns:p14="http://schemas.microsoft.com/office/powerpoint/2010/main" val="41652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047FD-501D-4F0E-A252-F21F1D642FBD}"/>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活動②</a:t>
            </a:r>
            <a:r>
              <a:rPr kumimoji="1" lang="en-US" altLang="ja-JP" dirty="0">
                <a:latin typeface="UD デジタル 教科書体 NK-B" panose="02020700000000000000" pitchFamily="18" charset="-128"/>
                <a:ea typeface="UD デジタル 教科書体 NK-B" panose="02020700000000000000" pitchFamily="18" charset="-128"/>
              </a:rPr>
              <a:t>10</a:t>
            </a:r>
            <a:r>
              <a:rPr kumimoji="1" lang="ja-JP" altLang="en-US" dirty="0">
                <a:latin typeface="UD デジタル 教科書体 NK-B" panose="02020700000000000000" pitchFamily="18" charset="-128"/>
                <a:ea typeface="UD デジタル 教科書体 NK-B" panose="02020700000000000000" pitchFamily="18" charset="-128"/>
              </a:rPr>
              <a:t>年後の自分に向けて手紙を書こう。</a:t>
            </a:r>
          </a:p>
        </p:txBody>
      </p:sp>
      <p:sp>
        <p:nvSpPr>
          <p:cNvPr id="3" name="コンテンツ プレースホルダー 2">
            <a:extLst>
              <a:ext uri="{FF2B5EF4-FFF2-40B4-BE49-F238E27FC236}">
                <a16:creationId xmlns:a16="http://schemas.microsoft.com/office/drawing/2014/main" id="{9AD252F2-CE0F-40ED-A893-D069B2D010C5}"/>
              </a:ext>
            </a:extLst>
          </p:cNvPr>
          <p:cNvSpPr>
            <a:spLocks noGrp="1"/>
          </p:cNvSpPr>
          <p:nvPr>
            <p:ph idx="1"/>
          </p:nvPr>
        </p:nvSpPr>
        <p:spPr>
          <a:xfrm>
            <a:off x="838200" y="1664871"/>
            <a:ext cx="10515600" cy="4351338"/>
          </a:xfrm>
        </p:spPr>
        <p:txBody>
          <a:bodyPr/>
          <a:lstStyle/>
          <a:p>
            <a:r>
              <a:rPr kumimoji="1" lang="en-US" altLang="ja-JP" dirty="0">
                <a:latin typeface="UD デジタル 教科書体 NK-B" panose="02020700000000000000" pitchFamily="18" charset="-128"/>
                <a:ea typeface="UD デジタル 教科書体 NK-B" panose="02020700000000000000" pitchFamily="18" charset="-128"/>
              </a:rPr>
              <a:t>10</a:t>
            </a:r>
            <a:r>
              <a:rPr kumimoji="1" lang="ja-JP" altLang="en-US" dirty="0">
                <a:latin typeface="UD デジタル 教科書体 NK-B" panose="02020700000000000000" pitchFamily="18" charset="-128"/>
                <a:ea typeface="UD デジタル 教科書体 NK-B" panose="02020700000000000000" pitchFamily="18" charset="-128"/>
              </a:rPr>
              <a:t>年後の自分に向けて今の自分から手紙</a:t>
            </a:r>
            <a:r>
              <a:rPr kumimoji="1" lang="en-US" altLang="ja-JP" dirty="0">
                <a:latin typeface="UD デジタル 教科書体 NK-B" panose="02020700000000000000" pitchFamily="18" charset="-128"/>
                <a:ea typeface="UD デジタル 教科書体 NK-B" panose="02020700000000000000" pitchFamily="18" charset="-128"/>
              </a:rPr>
              <a:t>(15</a:t>
            </a:r>
            <a:r>
              <a:rPr kumimoji="1" lang="ja-JP" altLang="en-US" dirty="0">
                <a:latin typeface="UD デジタル 教科書体 NK-B" panose="02020700000000000000" pitchFamily="18" charset="-128"/>
                <a:ea typeface="UD デジタル 教科書体 NK-B" panose="02020700000000000000" pitchFamily="18" charset="-128"/>
              </a:rPr>
              <a:t>ページ</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を書きましょう。</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en-US" altLang="ja-JP" dirty="0">
                <a:latin typeface="UD デジタル 教科書体 NK-B" panose="02020700000000000000" pitchFamily="18" charset="-128"/>
                <a:ea typeface="UD デジタル 教科書体 NK-B" panose="02020700000000000000" pitchFamily="18" charset="-128"/>
              </a:rPr>
              <a:t>14</a:t>
            </a:r>
            <a:r>
              <a:rPr kumimoji="1" lang="ja-JP" altLang="en-US" dirty="0">
                <a:latin typeface="UD デジタル 教科書体 NK-B" panose="02020700000000000000" pitchFamily="18" charset="-128"/>
                <a:ea typeface="UD デジタル 教科書体 NK-B" panose="02020700000000000000" pitchFamily="18" charset="-128"/>
              </a:rPr>
              <a:t>ページメモ欄があるので、下書きに使いましょう。</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a:extLst>
              <a:ext uri="{FF2B5EF4-FFF2-40B4-BE49-F238E27FC236}">
                <a16:creationId xmlns:a16="http://schemas.microsoft.com/office/drawing/2014/main" id="{1DE57B7F-FCE4-446F-9FB5-56A4E0F983D2}"/>
              </a:ext>
            </a:extLst>
          </p:cNvPr>
          <p:cNvSpPr/>
          <p:nvPr/>
        </p:nvSpPr>
        <p:spPr>
          <a:xfrm>
            <a:off x="1443789" y="2990434"/>
            <a:ext cx="8791073" cy="3224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ヒント</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・あなたの今のライフプランはどんなものですか？</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・理想のパートナー像はどのようなものでしたか？</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・未来の自分が恋愛、結婚をしていくうえでどのようなことを気をつけていくべきですか？</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・この授業を通してどのようなことを学んだり、考えたりしましたか？</a:t>
            </a:r>
          </a:p>
        </p:txBody>
      </p:sp>
      <p:pic>
        <p:nvPicPr>
          <p:cNvPr id="7" name="録音したサウンド">
            <a:hlinkClick r:id="" action="ppaction://media"/>
            <a:extLst>
              <a:ext uri="{FF2B5EF4-FFF2-40B4-BE49-F238E27FC236}">
                <a16:creationId xmlns:a16="http://schemas.microsoft.com/office/drawing/2014/main" id="{E25AA721-64B0-4F92-A113-39A46803BF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28663" y="6289842"/>
            <a:ext cx="406400" cy="406400"/>
          </a:xfrm>
          <a:prstGeom prst="rect">
            <a:avLst/>
          </a:prstGeom>
        </p:spPr>
      </p:pic>
    </p:spTree>
    <p:extLst>
      <p:ext uri="{BB962C8B-B14F-4D97-AF65-F5344CB8AC3E}">
        <p14:creationId xmlns:p14="http://schemas.microsoft.com/office/powerpoint/2010/main" val="257626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86573-CCF0-4FA2-8E54-487C984B0BD8}"/>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活動③ダイヤモンドランキングに取り組もう。</a:t>
            </a:r>
          </a:p>
        </p:txBody>
      </p:sp>
      <p:sp>
        <p:nvSpPr>
          <p:cNvPr id="3" name="コンテンツ プレースホルダー 2">
            <a:extLst>
              <a:ext uri="{FF2B5EF4-FFF2-40B4-BE49-F238E27FC236}">
                <a16:creationId xmlns:a16="http://schemas.microsoft.com/office/drawing/2014/main" id="{ABF8DF67-59F5-4F68-8BBB-6F8F19C01288}"/>
              </a:ext>
            </a:extLst>
          </p:cNvPr>
          <p:cNvSpPr>
            <a:spLocks noGrp="1"/>
          </p:cNvSpPr>
          <p:nvPr>
            <p:ph idx="1"/>
          </p:nvPr>
        </p:nvSpPr>
        <p:spPr/>
        <p:txBody>
          <a:bodyPr>
            <a:norm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Ｐ</a:t>
            </a:r>
            <a:r>
              <a:rPr kumimoji="1" lang="en-US" altLang="ja-JP" sz="3600" dirty="0">
                <a:latin typeface="UD デジタル 教科書体 NK-B" panose="02020700000000000000" pitchFamily="18" charset="-128"/>
                <a:ea typeface="UD デジタル 教科書体 NK-B" panose="02020700000000000000" pitchFamily="18" charset="-128"/>
              </a:rPr>
              <a:t>14</a:t>
            </a:r>
            <a:r>
              <a:rPr kumimoji="1" lang="ja-JP" altLang="en-US" sz="3600" dirty="0">
                <a:latin typeface="UD デジタル 教科書体 NK-B" panose="02020700000000000000" pitchFamily="18" charset="-128"/>
                <a:ea typeface="UD デジタル 教科書体 NK-B" panose="02020700000000000000" pitchFamily="18" charset="-128"/>
              </a:rPr>
              <a:t>　ダイヤモンドランキングに取り組みましょう。</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初回の授業で</a:t>
            </a:r>
            <a:r>
              <a:rPr kumimoji="1" lang="en-US" altLang="ja-JP" sz="3600" dirty="0">
                <a:latin typeface="UD デジタル 教科書体 NK-B" panose="02020700000000000000" pitchFamily="18" charset="-128"/>
                <a:ea typeface="UD デジタル 教科書体 NK-B" panose="02020700000000000000" pitchFamily="18" charset="-128"/>
              </a:rPr>
              <a:t>1</a:t>
            </a:r>
            <a:r>
              <a:rPr kumimoji="1" lang="ja-JP" altLang="en-US" sz="3600" dirty="0">
                <a:latin typeface="UD デジタル 教科書体 NK-B" panose="02020700000000000000" pitchFamily="18" charset="-128"/>
                <a:ea typeface="UD デジタル 教科書体 NK-B" panose="02020700000000000000" pitchFamily="18" charset="-128"/>
              </a:rPr>
              <a:t>度取り組んだ物です。覚えていますか？</a:t>
            </a:r>
            <a:endParaRPr kumimoji="1" lang="en-US" altLang="ja-JP" sz="3600" dirty="0">
              <a:latin typeface="UD デジタル 教科書体 NK-B" panose="02020700000000000000" pitchFamily="18" charset="-128"/>
              <a:ea typeface="UD デジタル 教科書体 NK-B" panose="02020700000000000000" pitchFamily="18" charset="-128"/>
            </a:endParaRPr>
          </a:p>
          <a:p>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今回重視したことや</a:t>
            </a:r>
            <a:r>
              <a:rPr kumimoji="1" lang="en-US" altLang="ja-JP" sz="3600" dirty="0">
                <a:latin typeface="UD デジタル 教科書体 NK-B" panose="02020700000000000000" pitchFamily="18" charset="-128"/>
                <a:ea typeface="UD デジタル 教科書体 NK-B" panose="02020700000000000000" pitchFamily="18" charset="-128"/>
              </a:rPr>
              <a:t>1</a:t>
            </a:r>
            <a:r>
              <a:rPr kumimoji="1" lang="ja-JP" altLang="en-US" sz="3600" dirty="0">
                <a:latin typeface="UD デジタル 教科書体 NK-B" panose="02020700000000000000" pitchFamily="18" charset="-128"/>
                <a:ea typeface="UD デジタル 教科書体 NK-B" panose="02020700000000000000" pitchFamily="18" charset="-128"/>
              </a:rPr>
              <a:t>回目から価値観が変わった部分があれば、記入欄に書きましょう。変わらなかった人は、その理由も書きましょう。</a:t>
            </a:r>
          </a:p>
        </p:txBody>
      </p:sp>
      <p:pic>
        <p:nvPicPr>
          <p:cNvPr id="5" name="録音したサウンド">
            <a:hlinkClick r:id="" action="ppaction://media"/>
            <a:extLst>
              <a:ext uri="{FF2B5EF4-FFF2-40B4-BE49-F238E27FC236}">
                <a16:creationId xmlns:a16="http://schemas.microsoft.com/office/drawing/2014/main" id="{41F7012A-753E-4289-A952-86C5E93199C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6176963"/>
            <a:ext cx="406400" cy="406400"/>
          </a:xfrm>
          <a:prstGeom prst="rect">
            <a:avLst/>
          </a:prstGeom>
        </p:spPr>
      </p:pic>
    </p:spTree>
    <p:extLst>
      <p:ext uri="{BB962C8B-B14F-4D97-AF65-F5344CB8AC3E}">
        <p14:creationId xmlns:p14="http://schemas.microsoft.com/office/powerpoint/2010/main" val="119854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3FD2F-5F27-4B99-A8AC-FFE33E4864D4}"/>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活動④ふりかえりシートに記入しよう。</a:t>
            </a:r>
          </a:p>
        </p:txBody>
      </p:sp>
      <p:sp>
        <p:nvSpPr>
          <p:cNvPr id="3" name="コンテンツ プレースホルダー 2">
            <a:extLst>
              <a:ext uri="{FF2B5EF4-FFF2-40B4-BE49-F238E27FC236}">
                <a16:creationId xmlns:a16="http://schemas.microsoft.com/office/drawing/2014/main" id="{294B5740-4E2B-4DAA-BA4E-D6461EE293F9}"/>
              </a:ext>
            </a:extLst>
          </p:cNvPr>
          <p:cNvSpPr>
            <a:spLocks noGrp="1"/>
          </p:cNvSpPr>
          <p:nvPr>
            <p:ph idx="1"/>
          </p:nvPr>
        </p:nvSpPr>
        <p:spPr>
          <a:xfrm>
            <a:off x="838200" y="1507958"/>
            <a:ext cx="10515600" cy="4669005"/>
          </a:xfrm>
        </p:spPr>
        <p:txBody>
          <a:bodyPr>
            <a:normAutofit fontScale="92500" lnSpcReduction="10000"/>
          </a:bodyPr>
          <a:lstStyle/>
          <a:p>
            <a:r>
              <a:rPr kumimoji="1" lang="ja-JP" altLang="en-US" sz="4000" u="sng" dirty="0">
                <a:latin typeface="UD デジタル 教科書体 NK-B" panose="02020700000000000000" pitchFamily="18" charset="-128"/>
                <a:ea typeface="UD デジタル 教科書体 NK-B" panose="02020700000000000000" pitchFamily="18" charset="-128"/>
              </a:rPr>
              <a:t>本時の課題</a:t>
            </a:r>
            <a:endParaRPr kumimoji="1" lang="en-US" altLang="ja-JP" sz="4000" u="sng"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000" dirty="0">
                <a:latin typeface="UD デジタル 教科書体 NK-B" panose="02020700000000000000" pitchFamily="18" charset="-128"/>
                <a:ea typeface="UD デジタル 教科書体 NK-B" panose="02020700000000000000" pitchFamily="18" charset="-128"/>
              </a:rPr>
              <a:t>「</a:t>
            </a: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自分らしい</a:t>
            </a:r>
            <a:r>
              <a:rPr lang="en-US" altLang="ja-JP" sz="4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幸せ</a:t>
            </a:r>
            <a:r>
              <a:rPr lang="en-US" altLang="ja-JP" sz="4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について、あなたは何を大切に生きていきたいですか？</a:t>
            </a:r>
            <a:r>
              <a:rPr lang="ja-JP" altLang="en-US" sz="4000" dirty="0">
                <a:latin typeface="UD デジタル 教科書体 NK-B" panose="02020700000000000000" pitchFamily="18" charset="-128"/>
                <a:ea typeface="UD デジタル 教科書体 NK-B" panose="02020700000000000000" pitchFamily="18" charset="-128"/>
              </a:rPr>
              <a:t>」</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en-US" altLang="ja-JP" sz="4000" dirty="0">
                <a:latin typeface="UD デジタル 教科書体 NK-B" panose="02020700000000000000" pitchFamily="18" charset="-128"/>
                <a:ea typeface="UD デジタル 教科書体 NK-B" panose="02020700000000000000" pitchFamily="18" charset="-128"/>
              </a:rPr>
              <a:t>16</a:t>
            </a:r>
            <a:r>
              <a:rPr kumimoji="1" lang="ja-JP" altLang="en-US" sz="4000" dirty="0">
                <a:latin typeface="UD デジタル 教科書体 NK-B" panose="02020700000000000000" pitchFamily="18" charset="-128"/>
                <a:ea typeface="UD デジタル 教科書体 NK-B" panose="02020700000000000000" pitchFamily="18" charset="-128"/>
              </a:rPr>
              <a:t>ページのふりかえりシートに記入しましょう。</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000" u="sng" dirty="0">
                <a:latin typeface="UD デジタル 教科書体 NK-B" panose="02020700000000000000" pitchFamily="18" charset="-128"/>
                <a:ea typeface="UD デジタル 教科書体 NK-B" panose="02020700000000000000" pitchFamily="18" charset="-128"/>
              </a:rPr>
              <a:t>○学びの確認</a:t>
            </a:r>
            <a:endParaRPr kumimoji="1" lang="en-US" altLang="ja-JP" sz="4000" u="sng"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000" dirty="0">
                <a:latin typeface="UD デジタル 教科書体 NK-B" panose="02020700000000000000" pitchFamily="18" charset="-128"/>
                <a:ea typeface="UD デジタル 教科書体 NK-B" panose="02020700000000000000" pitchFamily="18" charset="-128"/>
              </a:rPr>
              <a:t>□</a:t>
            </a:r>
            <a:r>
              <a:rPr kumimoji="1" lang="en-US" altLang="ja-JP" sz="4000" dirty="0">
                <a:latin typeface="UD デジタル 教科書体 NK-B" panose="02020700000000000000" pitchFamily="18" charset="-128"/>
                <a:ea typeface="UD デジタル 教科書体 NK-B" panose="02020700000000000000" pitchFamily="18" charset="-128"/>
              </a:rPr>
              <a:t>5</a:t>
            </a:r>
            <a:r>
              <a:rPr kumimoji="1" lang="ja-JP" altLang="en-US" sz="4000" dirty="0">
                <a:latin typeface="UD デジタル 教科書体 NK-B" panose="02020700000000000000" pitchFamily="18" charset="-128"/>
                <a:ea typeface="UD デジタル 教科書体 NK-B" panose="02020700000000000000" pitchFamily="18" charset="-128"/>
              </a:rPr>
              <a:t>回の授業を通して学んだこと、考えたことを、伝えたり書きまとめたりできた。</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000" dirty="0">
                <a:latin typeface="UD デジタル 教科書体 NK-B" panose="02020700000000000000" pitchFamily="18" charset="-128"/>
                <a:ea typeface="UD デジタル 教科書体 NK-B" panose="02020700000000000000" pitchFamily="18" charset="-128"/>
              </a:rPr>
              <a:t>□将来の自分にどのように活かせるか考えられた。</a:t>
            </a:r>
          </a:p>
        </p:txBody>
      </p:sp>
      <p:pic>
        <p:nvPicPr>
          <p:cNvPr id="5" name="録音したサウンド">
            <a:hlinkClick r:id="" action="ppaction://media"/>
            <a:extLst>
              <a:ext uri="{FF2B5EF4-FFF2-40B4-BE49-F238E27FC236}">
                <a16:creationId xmlns:a16="http://schemas.microsoft.com/office/drawing/2014/main" id="{53D7B265-4879-4FB1-AAA4-EF0797F75D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95932" y="6289675"/>
            <a:ext cx="406400" cy="406400"/>
          </a:xfrm>
          <a:prstGeom prst="rect">
            <a:avLst/>
          </a:prstGeom>
        </p:spPr>
      </p:pic>
    </p:spTree>
    <p:extLst>
      <p:ext uri="{BB962C8B-B14F-4D97-AF65-F5344CB8AC3E}">
        <p14:creationId xmlns:p14="http://schemas.microsoft.com/office/powerpoint/2010/main" val="104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F0E24-4C89-4966-BDD1-6EB94FAEAB89}"/>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授業を終えて</a:t>
            </a:r>
          </a:p>
        </p:txBody>
      </p:sp>
      <p:sp>
        <p:nvSpPr>
          <p:cNvPr id="3" name="コンテンツ プレースホルダー 2">
            <a:extLst>
              <a:ext uri="{FF2B5EF4-FFF2-40B4-BE49-F238E27FC236}">
                <a16:creationId xmlns:a16="http://schemas.microsoft.com/office/drawing/2014/main" id="{D63EE121-0B28-4B25-A587-A114920E1E3F}"/>
              </a:ext>
            </a:extLst>
          </p:cNvPr>
          <p:cNvSpPr>
            <a:spLocks noGrp="1"/>
          </p:cNvSpPr>
          <p:nvPr>
            <p:ph idx="1"/>
          </p:nvPr>
        </p:nvSpPr>
        <p:spPr/>
        <p:txBody>
          <a:bodyPr/>
          <a:lstStyle/>
          <a:p>
            <a:r>
              <a:rPr kumimoji="1" lang="en-US" altLang="ja-JP" dirty="0">
                <a:latin typeface="UD デジタル 教科書体 NK-B" panose="02020700000000000000" pitchFamily="18" charset="-128"/>
                <a:ea typeface="UD デジタル 教科書体 NK-B" panose="02020700000000000000" pitchFamily="18" charset="-128"/>
              </a:rPr>
              <a:t>5</a:t>
            </a:r>
            <a:r>
              <a:rPr kumimoji="1" lang="ja-JP" altLang="en-US" dirty="0">
                <a:latin typeface="UD デジタル 教科書体 NK-B" panose="02020700000000000000" pitchFamily="18" charset="-128"/>
                <a:ea typeface="UD デジタル 教科書体 NK-B" panose="02020700000000000000" pitchFamily="18" charset="-128"/>
              </a:rPr>
              <a:t>回にわたる授業、お疲れ様でした。</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en-US" altLang="ja-JP" dirty="0">
                <a:latin typeface="UD デジタル 教科書体 NK-B" panose="02020700000000000000" pitchFamily="18" charset="-128"/>
                <a:ea typeface="UD デジタル 教科書体 NK-B" panose="02020700000000000000" pitchFamily="18" charset="-128"/>
              </a:rPr>
              <a:t>1</a:t>
            </a:r>
            <a:r>
              <a:rPr kumimoji="1" lang="ja-JP" altLang="en-US" dirty="0">
                <a:latin typeface="UD デジタル 教科書体 NK-B" panose="02020700000000000000" pitchFamily="18" charset="-128"/>
                <a:ea typeface="UD デジタル 教科書体 NK-B" panose="02020700000000000000" pitchFamily="18" charset="-128"/>
              </a:rPr>
              <a:t>時でライフプランやパートナー像を比較したときの感想を覚えていますか？</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自分のものと全然違った</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という感想が多かったです。</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多様な価値観があるということが分かりましたね。</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3600" dirty="0">
                <a:latin typeface="UD デジタル 教科書体 NK-B" panose="02020700000000000000" pitchFamily="18" charset="-128"/>
                <a:ea typeface="UD デジタル 教科書体 NK-B" panose="02020700000000000000" pitchFamily="18" charset="-128"/>
              </a:rPr>
              <a:t>それではこのようなシチュエーションはどうでしょうか。</a:t>
            </a:r>
          </a:p>
        </p:txBody>
      </p:sp>
      <p:pic>
        <p:nvPicPr>
          <p:cNvPr id="4" name="録音したサウンド">
            <a:hlinkClick r:id="" action="ppaction://media"/>
            <a:extLst>
              <a:ext uri="{FF2B5EF4-FFF2-40B4-BE49-F238E27FC236}">
                <a16:creationId xmlns:a16="http://schemas.microsoft.com/office/drawing/2014/main" id="{D65A97F0-3ABA-4C9E-A385-26E24CE3511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0175" y="6176963"/>
            <a:ext cx="406400" cy="406400"/>
          </a:xfrm>
          <a:prstGeom prst="rect">
            <a:avLst/>
          </a:prstGeom>
        </p:spPr>
      </p:pic>
    </p:spTree>
    <p:extLst>
      <p:ext uri="{BB962C8B-B14F-4D97-AF65-F5344CB8AC3E}">
        <p14:creationId xmlns:p14="http://schemas.microsoft.com/office/powerpoint/2010/main" val="1980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6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2BD2C10-274B-4E6B-A317-BC3732C7F968}"/>
              </a:ext>
            </a:extLst>
          </p:cNvPr>
          <p:cNvSpPr>
            <a:spLocks noGrp="1"/>
          </p:cNvSpPr>
          <p:nvPr>
            <p:ph idx="1"/>
          </p:nvPr>
        </p:nvSpPr>
        <p:spPr>
          <a:xfrm>
            <a:off x="838200" y="465221"/>
            <a:ext cx="10515600" cy="5711742"/>
          </a:xfrm>
        </p:spPr>
        <p:txBody>
          <a:bodyPr/>
          <a:lstStyle/>
          <a:p>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夫婦のお金を</a:t>
            </a:r>
            <a:r>
              <a:rPr kumimoji="1" lang="en-US" altLang="ja-JP" dirty="0">
                <a:latin typeface="UD デジタル 教科書体 NK-B" panose="02020700000000000000" pitchFamily="18" charset="-128"/>
                <a:ea typeface="UD デジタル 教科書体 NK-B" panose="02020700000000000000" pitchFamily="18" charset="-128"/>
              </a:rPr>
              <a:t>…｣</a:t>
            </a:r>
          </a:p>
          <a:p>
            <a:pPr marL="0" indent="0">
              <a:buNone/>
            </a:pPr>
            <a:r>
              <a:rPr kumimoji="1" lang="en-US" altLang="ja-JP" dirty="0">
                <a:latin typeface="UD デジタル 教科書体 NK-B" panose="02020700000000000000" pitchFamily="18" charset="-128"/>
                <a:ea typeface="UD デジタル 教科書体 NK-B" panose="02020700000000000000" pitchFamily="18" charset="-128"/>
              </a:rPr>
              <a:t>A</a:t>
            </a:r>
            <a:r>
              <a:rPr kumimoji="1" lang="ja-JP" altLang="en-US" dirty="0">
                <a:latin typeface="UD デジタル 教科書体 NK-B" panose="02020700000000000000" pitchFamily="18" charset="-128"/>
                <a:ea typeface="UD デジタル 教科書体 NK-B" panose="02020700000000000000" pitchFamily="18" charset="-128"/>
              </a:rPr>
              <a:t>さん</a:t>
            </a:r>
            <a:r>
              <a:rPr kumimoji="1" lang="en-US" altLang="ja-JP" dirty="0">
                <a:latin typeface="UD デジタル 教科書体 NK-B" panose="02020700000000000000" pitchFamily="18" charset="-128"/>
                <a:ea typeface="UD デジタル 教科書体 NK-B" panose="02020700000000000000" pitchFamily="18" charset="-128"/>
              </a:rPr>
              <a:t>B</a:t>
            </a:r>
            <a:r>
              <a:rPr kumimoji="1" lang="ja-JP" altLang="en-US" dirty="0">
                <a:latin typeface="UD デジタル 教科書体 NK-B" panose="02020700000000000000" pitchFamily="18" charset="-128"/>
                <a:ea typeface="UD デジタル 教科書体 NK-B" panose="02020700000000000000" pitchFamily="18" charset="-128"/>
              </a:rPr>
              <a:t>さん夫婦はそれぞれの収入から同じ額を将来の</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ために毎月貯金しています。収入は</a:t>
            </a:r>
            <a:r>
              <a:rPr kumimoji="1" lang="en-US" altLang="ja-JP" dirty="0">
                <a:latin typeface="UD デジタル 教科書体 NK-B" panose="02020700000000000000" pitchFamily="18" charset="-128"/>
                <a:ea typeface="UD デジタル 教科書体 NK-B" panose="02020700000000000000" pitchFamily="18" charset="-128"/>
              </a:rPr>
              <a:t>A</a:t>
            </a:r>
            <a:r>
              <a:rPr kumimoji="1" lang="ja-JP" altLang="en-US" dirty="0">
                <a:latin typeface="UD デジタル 教科書体 NK-B" panose="02020700000000000000" pitchFamily="18" charset="-128"/>
                <a:ea typeface="UD デジタル 教科書体 NK-B" panose="02020700000000000000" pitchFamily="18" charset="-128"/>
              </a:rPr>
              <a:t>さんの方が多いで</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す。しかし</a:t>
            </a:r>
            <a:r>
              <a:rPr kumimoji="1" lang="en-US" altLang="ja-JP" dirty="0">
                <a:latin typeface="UD デジタル 教科書体 NK-B" panose="02020700000000000000" pitchFamily="18" charset="-128"/>
                <a:ea typeface="UD デジタル 教科書体 NK-B" panose="02020700000000000000" pitchFamily="18" charset="-128"/>
              </a:rPr>
              <a:t>2</a:t>
            </a:r>
            <a:r>
              <a:rPr kumimoji="1" lang="ja-JP" altLang="en-US" dirty="0">
                <a:latin typeface="UD デジタル 教科書体 NK-B" panose="02020700000000000000" pitchFamily="18" charset="-128"/>
                <a:ea typeface="UD デジタル 教科書体 NK-B" panose="02020700000000000000" pitchFamily="18" charset="-128"/>
              </a:rPr>
              <a:t>人とも毎月貯金する金額は同じです。そのた</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め、</a:t>
            </a:r>
            <a:r>
              <a:rPr kumimoji="1" lang="en-US" altLang="ja-JP" dirty="0">
                <a:latin typeface="UD デジタル 教科書体 NK-B" panose="02020700000000000000" pitchFamily="18" charset="-128"/>
                <a:ea typeface="UD デジタル 教科書体 NK-B" panose="02020700000000000000" pitchFamily="18" charset="-128"/>
              </a:rPr>
              <a:t>B</a:t>
            </a:r>
            <a:r>
              <a:rPr kumimoji="1" lang="ja-JP" altLang="en-US" dirty="0">
                <a:latin typeface="UD デジタル 教科書体 NK-B" panose="02020700000000000000" pitchFamily="18" charset="-128"/>
                <a:ea typeface="UD デジタル 教科書体 NK-B" panose="02020700000000000000" pitchFamily="18" charset="-128"/>
              </a:rPr>
              <a:t>さんはこの仕組みに納得がいきません。あなたはこ</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の仕組みに賛成ですか？</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・夫婦間の問題に</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お金</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という要素</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・次回からの授業では</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お金</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について学習します。</a:t>
            </a:r>
          </a:p>
        </p:txBody>
      </p:sp>
      <p:pic>
        <p:nvPicPr>
          <p:cNvPr id="2" name="録音したサウンド">
            <a:hlinkClick r:id="" action="ppaction://media"/>
            <a:extLst>
              <a:ext uri="{FF2B5EF4-FFF2-40B4-BE49-F238E27FC236}">
                <a16:creationId xmlns:a16="http://schemas.microsoft.com/office/drawing/2014/main" id="{104B4532-1FC8-4971-BFB5-B913C5D7C0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44300" y="6283325"/>
            <a:ext cx="406400" cy="406400"/>
          </a:xfrm>
          <a:prstGeom prst="rect">
            <a:avLst/>
          </a:prstGeom>
        </p:spPr>
      </p:pic>
      <p:pic>
        <p:nvPicPr>
          <p:cNvPr id="5" name="図 4">
            <a:extLst>
              <a:ext uri="{FF2B5EF4-FFF2-40B4-BE49-F238E27FC236}">
                <a16:creationId xmlns:a16="http://schemas.microsoft.com/office/drawing/2014/main" id="{4F696188-EA0F-46BD-95D3-F412FFA4DBDD}"/>
              </a:ext>
            </a:extLst>
          </p:cNvPr>
          <p:cNvPicPr>
            <a:picLocks noChangeAspect="1"/>
          </p:cNvPicPr>
          <p:nvPr/>
        </p:nvPicPr>
        <p:blipFill>
          <a:blip r:embed="rId5"/>
          <a:stretch>
            <a:fillRect/>
          </a:stretch>
        </p:blipFill>
        <p:spPr>
          <a:xfrm>
            <a:off x="9372110" y="556848"/>
            <a:ext cx="2375390" cy="5929677"/>
          </a:xfrm>
          <a:prstGeom prst="rect">
            <a:avLst/>
          </a:prstGeom>
        </p:spPr>
      </p:pic>
    </p:spTree>
    <p:extLst>
      <p:ext uri="{BB962C8B-B14F-4D97-AF65-F5344CB8AC3E}">
        <p14:creationId xmlns:p14="http://schemas.microsoft.com/office/powerpoint/2010/main" val="281279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16884</TotalTime>
  <Words>507</Words>
  <Application>Microsoft Office PowerPoint</Application>
  <PresentationFormat>ワイド画面</PresentationFormat>
  <Paragraphs>46</Paragraphs>
  <Slides>7</Slides>
  <Notes>0</Notes>
  <HiddenSlides>0</HiddenSlides>
  <MMClips>7</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UD デジタル 教科書体 NK-B</vt:lpstr>
      <vt:lpstr>游ゴシック</vt:lpstr>
      <vt:lpstr>游ゴシック Light</vt:lpstr>
      <vt:lpstr>Arial</vt:lpstr>
      <vt:lpstr>Office テーマ</vt:lpstr>
      <vt:lpstr>自分らしい｢幸せ｣って？</vt:lpstr>
      <vt:lpstr>活動①これまでの振り返りをしよう</vt:lpstr>
      <vt:lpstr>活動②10年後の自分に向けて手紙を書こう。</vt:lpstr>
      <vt:lpstr>活動③ダイヤモンドランキングに取り組もう。</vt:lpstr>
      <vt:lpstr>活動④ふりかえりシートに記入しよう。</vt:lpstr>
      <vt:lpstr>授業を終えて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自分らしい｢幸せ｣って？ ～パートナーとの良好な関係構築のために～</dc:title>
  <dc:creator>青木　涼音</dc:creator>
  <cp:lastModifiedBy>青木　涼音</cp:lastModifiedBy>
  <cp:revision>25</cp:revision>
  <cp:lastPrinted>2021-07-27T20:43:16Z</cp:lastPrinted>
  <dcterms:created xsi:type="dcterms:W3CDTF">2021-07-13T04:55:12Z</dcterms:created>
  <dcterms:modified xsi:type="dcterms:W3CDTF">2022-02-23T09:34:04Z</dcterms:modified>
</cp:coreProperties>
</file>